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8" r:id="rId4"/>
    <p:sldId id="258" r:id="rId5"/>
    <p:sldId id="267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9DBB24-E3E6-433F-8D38-D05D2CC8B560}" type="datetimeFigureOut">
              <a:rPr lang="sv-SE" smtClean="0"/>
              <a:pPr/>
              <a:t>2014-03-28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E9E7C-3964-4134-8D28-7CD23F16BFEE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dirty="0" smtClean="0"/>
              <a:t>United </a:t>
            </a:r>
            <a:r>
              <a:rPr lang="sv-SE" sz="7200" dirty="0" err="1" smtClean="0"/>
              <a:t>Europe</a:t>
            </a:r>
            <a:endParaRPr lang="sv-SE" sz="7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5400" dirty="0" smtClean="0"/>
              <a:t>A </a:t>
            </a:r>
            <a:r>
              <a:rPr lang="sv-SE" sz="5400" dirty="0" err="1" smtClean="0"/>
              <a:t>perfect</a:t>
            </a:r>
            <a:r>
              <a:rPr lang="sv-SE" sz="5400" dirty="0" smtClean="0"/>
              <a:t> </a:t>
            </a:r>
            <a:r>
              <a:rPr lang="sv-SE" sz="5400" dirty="0" err="1" smtClean="0"/>
              <a:t>home</a:t>
            </a:r>
            <a:r>
              <a:rPr lang="sv-SE" sz="5400" dirty="0" smtClean="0"/>
              <a:t> </a:t>
            </a:r>
            <a:r>
              <a:rPr lang="sv-SE" sz="5400" dirty="0" err="1" smtClean="0"/>
              <a:t>to</a:t>
            </a:r>
            <a:r>
              <a:rPr lang="sv-SE" sz="5400" dirty="0" smtClean="0"/>
              <a:t> live in</a:t>
            </a:r>
            <a:endParaRPr lang="sv-SE" sz="5400" dirty="0"/>
          </a:p>
        </p:txBody>
      </p:sp>
    </p:spTree>
    <p:extLst>
      <p:ext uri="{BB962C8B-B14F-4D97-AF65-F5344CB8AC3E}">
        <p14:creationId xmlns:p14="http://schemas.microsoft.com/office/powerpoint/2010/main" xmlns="" val="28978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Second meeting-</a:t>
            </a:r>
            <a:r>
              <a:rPr lang="sv-SE" dirty="0" err="1" smtClean="0"/>
              <a:t>Latvia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xmlns="" val="19394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April- </a:t>
            </a:r>
            <a:r>
              <a:rPr lang="sv-SE" dirty="0" err="1" smtClean="0"/>
              <a:t>Easter</a:t>
            </a:r>
            <a:r>
              <a:rPr lang="sv-SE" dirty="0" smtClean="0"/>
              <a:t> traditions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posters and </a:t>
            </a:r>
            <a:r>
              <a:rPr lang="sv-SE" dirty="0" err="1" smtClean="0"/>
              <a:t>found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celebrate</a:t>
            </a:r>
            <a:r>
              <a:rPr lang="sv-SE" dirty="0" smtClean="0"/>
              <a:t> </a:t>
            </a:r>
            <a:r>
              <a:rPr lang="sv-SE" dirty="0" err="1" smtClean="0"/>
              <a:t>Easter</a:t>
            </a:r>
            <a:r>
              <a:rPr lang="sv-SE" dirty="0" smtClean="0"/>
              <a:t> in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endParaRPr lang="sv-SE" dirty="0" smtClean="0"/>
          </a:p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similarities</a:t>
            </a:r>
            <a:r>
              <a:rPr lang="sv-SE" dirty="0" smtClean="0"/>
              <a:t> –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differences</a:t>
            </a:r>
            <a:r>
              <a:rPr lang="sv-SE" dirty="0" smtClean="0"/>
              <a:t>…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8" name="Picture 4" descr="C:\Users\Administratör\AppData\Local\Microsoft\Windows\Temporary Internet Files\Content.IE5\Z7HH91SW\MP9004491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219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9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Third</a:t>
            </a:r>
            <a:r>
              <a:rPr lang="sv-SE" dirty="0" smtClean="0"/>
              <a:t> meeting-</a:t>
            </a:r>
            <a:r>
              <a:rPr lang="sv-SE" dirty="0" err="1" smtClean="0"/>
              <a:t>Bulgaria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30705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E-</a:t>
            </a:r>
            <a:r>
              <a:rPr lang="sv-SE" dirty="0" err="1" smtClean="0"/>
              <a:t>vocabulary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chose </a:t>
            </a:r>
            <a:r>
              <a:rPr lang="sv-SE" dirty="0" err="1" smtClean="0"/>
              <a:t>together</a:t>
            </a:r>
            <a:r>
              <a:rPr lang="sv-SE" dirty="0" smtClean="0"/>
              <a:t> a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words</a:t>
            </a:r>
            <a:r>
              <a:rPr lang="sv-SE" dirty="0" smtClean="0"/>
              <a:t> </a:t>
            </a:r>
            <a:r>
              <a:rPr lang="sv-SE" dirty="0" err="1" smtClean="0"/>
              <a:t>which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wanted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learn</a:t>
            </a:r>
            <a:r>
              <a:rPr lang="sv-SE" dirty="0" smtClean="0"/>
              <a:t> and recorded </a:t>
            </a:r>
            <a:r>
              <a:rPr lang="sv-SE" dirty="0" err="1" smtClean="0"/>
              <a:t>them</a:t>
            </a:r>
            <a:r>
              <a:rPr lang="sv-SE" dirty="0" smtClean="0"/>
              <a:t> in </a:t>
            </a:r>
            <a:r>
              <a:rPr lang="sv-SE" dirty="0" err="1" smtClean="0"/>
              <a:t>our</a:t>
            </a:r>
            <a:r>
              <a:rPr lang="sv-SE" dirty="0" smtClean="0"/>
              <a:t> </a:t>
            </a:r>
            <a:r>
              <a:rPr lang="sv-SE" dirty="0" err="1" smtClean="0"/>
              <a:t>native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endParaRPr lang="sv-SE" dirty="0" smtClean="0"/>
          </a:p>
          <a:p>
            <a:r>
              <a:rPr lang="sv-SE" dirty="0" smtClean="0"/>
              <a:t>By </a:t>
            </a:r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lots </a:t>
            </a:r>
            <a:r>
              <a:rPr lang="sv-SE" dirty="0" err="1" smtClean="0"/>
              <a:t>of</a:t>
            </a:r>
            <a:r>
              <a:rPr lang="sv-SE" dirty="0" smtClean="0"/>
              <a:t> new </a:t>
            </a:r>
            <a:r>
              <a:rPr lang="sv-SE" dirty="0" err="1" smtClean="0"/>
              <a:t>languages</a:t>
            </a:r>
            <a:r>
              <a:rPr lang="sv-SE" dirty="0" smtClean="0"/>
              <a:t>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C:\Users\Administratör\AppData\Local\Microsoft\Windows\Temporary Internet Files\Content.IE5\Z7HH91SW\MP9003628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5560"/>
            <a:ext cx="3081536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ör\AppData\Local\Microsoft\Windows\Temporary Internet Files\Content.IE5\AIRYOQFM\MP9003628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66581"/>
            <a:ext cx="3168352" cy="197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ör\AppData\Local\Microsoft\Windows\Temporary Internet Files\Content.IE5\AIRYOQFM\MC900015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764904" cy="21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ör\AppData\Local\Microsoft\Windows\Temporary Internet Files\Content.IE5\AIRYOQFM\MC9000158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69224"/>
            <a:ext cx="3028024" cy="24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ör\AppData\Local\Microsoft\Windows\Temporary Internet Files\Content.IE5\UC1OON40\MC90001586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8151" y="4618225"/>
            <a:ext cx="2592288" cy="20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8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Fourth</a:t>
            </a:r>
            <a:r>
              <a:rPr lang="sv-SE" dirty="0" smtClean="0"/>
              <a:t> meeting- Sweden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xmlns="" val="763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The </a:t>
            </a:r>
            <a:r>
              <a:rPr lang="sv-SE" sz="6000" dirty="0" err="1" smtClean="0"/>
              <a:t>first</a:t>
            </a:r>
            <a:r>
              <a:rPr lang="sv-SE" sz="6000" dirty="0" smtClean="0"/>
              <a:t> </a:t>
            </a:r>
            <a:r>
              <a:rPr lang="sv-SE" sz="6000" dirty="0" err="1" smtClean="0"/>
              <a:t>year</a:t>
            </a:r>
            <a:endParaRPr lang="sv-SE" sz="6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4800" dirty="0" smtClean="0"/>
          </a:p>
          <a:p>
            <a:r>
              <a:rPr lang="sv-SE" sz="4800" dirty="0" err="1" smtClean="0"/>
              <a:t>Getting</a:t>
            </a:r>
            <a:r>
              <a:rPr lang="sv-SE" sz="4800" dirty="0" smtClean="0"/>
              <a:t> </a:t>
            </a:r>
            <a:r>
              <a:rPr lang="sv-SE" sz="4800" dirty="0" err="1" smtClean="0"/>
              <a:t>to</a:t>
            </a:r>
            <a:r>
              <a:rPr lang="sv-SE" sz="4800" dirty="0" smtClean="0"/>
              <a:t> </a:t>
            </a:r>
            <a:r>
              <a:rPr lang="sv-SE" sz="4800" dirty="0" err="1" smtClean="0"/>
              <a:t>know</a:t>
            </a:r>
            <a:r>
              <a:rPr lang="sv-SE" sz="4800" dirty="0" smtClean="0"/>
              <a:t> </a:t>
            </a:r>
            <a:r>
              <a:rPr lang="sv-SE" sz="4800" dirty="0" err="1" smtClean="0"/>
              <a:t>eachother</a:t>
            </a:r>
            <a:endParaRPr lang="sv-SE" sz="4800" dirty="0" smtClean="0"/>
          </a:p>
          <a:p>
            <a:r>
              <a:rPr lang="sv-SE" sz="4800" dirty="0" smtClean="0"/>
              <a:t>Learning </a:t>
            </a:r>
            <a:r>
              <a:rPr lang="sv-SE" sz="4800" dirty="0" err="1" smtClean="0"/>
              <a:t>about</a:t>
            </a:r>
            <a:r>
              <a:rPr lang="sv-SE" sz="4800" dirty="0" smtClean="0"/>
              <a:t> new </a:t>
            </a:r>
            <a:r>
              <a:rPr lang="sv-SE" sz="4800" dirty="0" err="1" smtClean="0"/>
              <a:t>cultures</a:t>
            </a:r>
            <a:endParaRPr lang="sv-SE" sz="4800" dirty="0" smtClean="0"/>
          </a:p>
          <a:p>
            <a:r>
              <a:rPr lang="sv-SE" sz="4800" dirty="0" err="1" smtClean="0"/>
              <a:t>Making</a:t>
            </a:r>
            <a:r>
              <a:rPr lang="sv-SE" sz="4800" dirty="0" smtClean="0"/>
              <a:t> new </a:t>
            </a:r>
            <a:r>
              <a:rPr lang="sv-SE" sz="4800" dirty="0" err="1" smtClean="0"/>
              <a:t>friends</a:t>
            </a:r>
            <a:r>
              <a:rPr lang="sv-SE" sz="4800" dirty="0" smtClean="0"/>
              <a:t> </a:t>
            </a:r>
            <a:r>
              <a:rPr lang="sv-SE" sz="4800" dirty="0" smtClean="0">
                <a:sym typeface="Wingdings" pitchFamily="2" charset="2"/>
              </a:rPr>
              <a:t></a:t>
            </a:r>
            <a:endParaRPr lang="sv-SE" sz="4800" dirty="0" smtClean="0"/>
          </a:p>
          <a:p>
            <a:pPr marL="0" indent="0">
              <a:buNone/>
            </a:pP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xmlns="" val="9488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October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3200" dirty="0" smtClean="0"/>
          </a:p>
          <a:p>
            <a:endParaRPr lang="sv-SE" sz="3200" dirty="0"/>
          </a:p>
          <a:p>
            <a:r>
              <a:rPr lang="sv-SE" sz="3200" dirty="0" smtClean="0"/>
              <a:t>PPT presentation </a:t>
            </a:r>
            <a:r>
              <a:rPr lang="sv-SE" sz="3200" dirty="0" err="1" smtClean="0"/>
              <a:t>of</a:t>
            </a:r>
            <a:r>
              <a:rPr lang="sv-SE" sz="3200" dirty="0" smtClean="0"/>
              <a:t> </a:t>
            </a:r>
            <a:r>
              <a:rPr lang="sv-SE" sz="3200" dirty="0" err="1" smtClean="0"/>
              <a:t>our</a:t>
            </a:r>
            <a:r>
              <a:rPr lang="sv-SE" sz="3200" dirty="0" smtClean="0"/>
              <a:t> country and </a:t>
            </a:r>
            <a:r>
              <a:rPr lang="sv-SE" sz="3200" dirty="0" err="1" smtClean="0"/>
              <a:t>school</a:t>
            </a:r>
            <a:r>
              <a:rPr lang="sv-SE" sz="3200" dirty="0" smtClean="0"/>
              <a:t> </a:t>
            </a:r>
            <a:r>
              <a:rPr lang="sv-SE" sz="3200" dirty="0" err="1" smtClean="0"/>
              <a:t>to</a:t>
            </a:r>
            <a:r>
              <a:rPr lang="sv-SE" sz="3200" dirty="0" smtClean="0"/>
              <a:t> partners</a:t>
            </a:r>
          </a:p>
          <a:p>
            <a:r>
              <a:rPr lang="sv-SE" sz="3200" dirty="0" err="1" smtClean="0"/>
              <a:t>First</a:t>
            </a:r>
            <a:r>
              <a:rPr lang="sv-SE" sz="3200" dirty="0" smtClean="0"/>
              <a:t> meeting- </a:t>
            </a:r>
            <a:r>
              <a:rPr lang="sv-SE" sz="3200" dirty="0" err="1" smtClean="0"/>
              <a:t>Romania</a:t>
            </a:r>
            <a:endParaRPr lang="sv-SE" sz="3200" dirty="0" smtClean="0"/>
          </a:p>
          <a:p>
            <a:r>
              <a:rPr lang="sv-SE" sz="3200" dirty="0" err="1" smtClean="0"/>
              <a:t>Comenius</a:t>
            </a:r>
            <a:r>
              <a:rPr lang="sv-SE" sz="3200" dirty="0" smtClean="0"/>
              <a:t> </a:t>
            </a:r>
            <a:r>
              <a:rPr lang="sv-SE" sz="3200" dirty="0" err="1" smtClean="0"/>
              <a:t>notice</a:t>
            </a:r>
            <a:r>
              <a:rPr lang="sv-SE" sz="3200" dirty="0" smtClean="0"/>
              <a:t> board in </a:t>
            </a:r>
            <a:r>
              <a:rPr lang="sv-SE" sz="3200" dirty="0" err="1" smtClean="0"/>
              <a:t>school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xmlns="" val="238046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First</a:t>
            </a:r>
            <a:r>
              <a:rPr lang="sv-SE" dirty="0" smtClean="0"/>
              <a:t> meeting- </a:t>
            </a:r>
            <a:r>
              <a:rPr lang="sv-SE" dirty="0" err="1" smtClean="0"/>
              <a:t>Romania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xmlns="" val="22577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Logo </a:t>
            </a:r>
            <a:r>
              <a:rPr lang="sv-SE" dirty="0" err="1" smtClean="0"/>
              <a:t>Competition</a:t>
            </a:r>
            <a:r>
              <a:rPr lang="sv-SE" dirty="0" smtClean="0"/>
              <a:t> -November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597" y="1935163"/>
            <a:ext cx="4412805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1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Posters-December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poster </a:t>
            </a:r>
            <a:r>
              <a:rPr lang="sv-SE" dirty="0" err="1" smtClean="0"/>
              <a:t>about</a:t>
            </a:r>
            <a:r>
              <a:rPr lang="sv-SE" dirty="0" smtClean="0"/>
              <a:t> all </a:t>
            </a:r>
            <a:r>
              <a:rPr lang="sv-SE" dirty="0" err="1" smtClean="0"/>
              <a:t>our</a:t>
            </a:r>
            <a:r>
              <a:rPr lang="sv-SE" dirty="0" smtClean="0"/>
              <a:t> new </a:t>
            </a:r>
            <a:r>
              <a:rPr lang="sv-SE" dirty="0" err="1" smtClean="0"/>
              <a:t>project</a:t>
            </a:r>
            <a:r>
              <a:rPr lang="sv-SE" dirty="0" smtClean="0"/>
              <a:t> partners and </a:t>
            </a:r>
            <a:r>
              <a:rPr lang="sv-SE" dirty="0" err="1" smtClean="0"/>
              <a:t>learnt</a:t>
            </a:r>
            <a:r>
              <a:rPr lang="sv-SE" dirty="0" smtClean="0"/>
              <a:t> 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new and </a:t>
            </a:r>
            <a:r>
              <a:rPr lang="sv-SE" dirty="0" err="1" smtClean="0"/>
              <a:t>exciting</a:t>
            </a:r>
            <a:r>
              <a:rPr lang="sv-SE" dirty="0" smtClean="0"/>
              <a:t> </a:t>
            </a:r>
            <a:r>
              <a:rPr lang="sv-SE" dirty="0" err="1" smtClean="0"/>
              <a:t>facts</a:t>
            </a:r>
            <a:r>
              <a:rPr lang="sv-SE" dirty="0" smtClean="0"/>
              <a:t>!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Did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?</a:t>
            </a:r>
          </a:p>
          <a:p>
            <a:r>
              <a:rPr lang="sv-SE" dirty="0" smtClean="0"/>
              <a:t>Sofia is the second </a:t>
            </a:r>
            <a:r>
              <a:rPr lang="sv-SE" dirty="0" err="1" smtClean="0"/>
              <a:t>oldest</a:t>
            </a:r>
            <a:r>
              <a:rPr lang="sv-SE" dirty="0" smtClean="0"/>
              <a:t> </a:t>
            </a:r>
            <a:r>
              <a:rPr lang="sv-SE" dirty="0" err="1" smtClean="0"/>
              <a:t>capital</a:t>
            </a:r>
            <a:r>
              <a:rPr lang="sv-SE" dirty="0" smtClean="0"/>
              <a:t> in </a:t>
            </a:r>
            <a:r>
              <a:rPr lang="sv-SE" dirty="0" err="1" smtClean="0"/>
              <a:t>Europe</a:t>
            </a:r>
            <a:endParaRPr lang="sv-SE" dirty="0" smtClean="0"/>
          </a:p>
          <a:p>
            <a:r>
              <a:rPr lang="sv-SE" dirty="0" err="1" smtClean="0"/>
              <a:t>Poland</a:t>
            </a:r>
            <a:r>
              <a:rPr lang="sv-SE" dirty="0" smtClean="0"/>
              <a:t> is surrounded by 7 </a:t>
            </a:r>
            <a:r>
              <a:rPr lang="sv-SE" dirty="0" err="1" smtClean="0"/>
              <a:t>countries</a:t>
            </a:r>
            <a:endParaRPr lang="sv-SE" dirty="0"/>
          </a:p>
          <a:p>
            <a:r>
              <a:rPr lang="sv-SE" dirty="0" smtClean="0"/>
              <a:t>The </a:t>
            </a:r>
            <a:r>
              <a:rPr lang="sv-SE" dirty="0" err="1" smtClean="0"/>
              <a:t>Parliament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r>
              <a:rPr lang="sv-SE" dirty="0" smtClean="0"/>
              <a:t> in Bucharest is the second </a:t>
            </a:r>
            <a:r>
              <a:rPr lang="sv-SE" dirty="0" err="1" smtClean="0"/>
              <a:t>largest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r>
              <a:rPr lang="sv-SE" dirty="0" smtClean="0"/>
              <a:t> in the </a:t>
            </a:r>
            <a:r>
              <a:rPr lang="sv-SE" dirty="0" err="1" smtClean="0"/>
              <a:t>world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Latvia</a:t>
            </a:r>
            <a:r>
              <a:rPr lang="sv-SE" dirty="0" smtClean="0"/>
              <a:t> has </a:t>
            </a:r>
            <a:r>
              <a:rPr lang="sv-SE" dirty="0" err="1" smtClean="0"/>
              <a:t>approx</a:t>
            </a:r>
            <a:r>
              <a:rPr lang="sv-SE" dirty="0" smtClean="0"/>
              <a:t> 5000 lakes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019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Cooking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44825"/>
            <a:ext cx="4752528" cy="3564396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19222"/>
            <a:ext cx="3851920" cy="33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1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Christmas traditions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shared</a:t>
            </a:r>
            <a:r>
              <a:rPr lang="sv-SE" dirty="0" smtClean="0"/>
              <a:t> </a:t>
            </a:r>
            <a:r>
              <a:rPr lang="sv-SE" dirty="0" err="1" smtClean="0"/>
              <a:t>recipies</a:t>
            </a:r>
            <a:r>
              <a:rPr lang="sv-SE" dirty="0" smtClean="0"/>
              <a:t> and </a:t>
            </a:r>
            <a:r>
              <a:rPr lang="sv-SE" dirty="0" err="1" smtClean="0"/>
              <a:t>cooked</a:t>
            </a:r>
            <a:r>
              <a:rPr lang="sv-SE" dirty="0" smtClean="0"/>
              <a:t> </a:t>
            </a:r>
            <a:r>
              <a:rPr lang="sv-SE" dirty="0" err="1" smtClean="0"/>
              <a:t>traditional</a:t>
            </a:r>
            <a:r>
              <a:rPr lang="sv-SE" dirty="0" smtClean="0"/>
              <a:t> Christmas </a:t>
            </a:r>
            <a:r>
              <a:rPr lang="sv-SE" dirty="0" err="1" smtClean="0"/>
              <a:t>dishes</a:t>
            </a:r>
            <a:endParaRPr lang="sv-SE" dirty="0" smtClean="0"/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learned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new traditions</a:t>
            </a:r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exchanged</a:t>
            </a:r>
            <a:r>
              <a:rPr lang="sv-SE" dirty="0" smtClean="0"/>
              <a:t> Christmas </a:t>
            </a:r>
            <a:r>
              <a:rPr lang="sv-SE" dirty="0" err="1" smtClean="0"/>
              <a:t>cards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1" y="3789040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1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February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3200" dirty="0" smtClean="0"/>
          </a:p>
          <a:p>
            <a:r>
              <a:rPr lang="sv-SE" sz="3200" dirty="0" err="1" smtClean="0"/>
              <a:t>Started</a:t>
            </a:r>
            <a:r>
              <a:rPr lang="sv-SE" sz="3200" dirty="0" smtClean="0"/>
              <a:t> </a:t>
            </a:r>
            <a:r>
              <a:rPr lang="sv-SE" sz="3200" dirty="0" err="1" smtClean="0"/>
              <a:t>working</a:t>
            </a:r>
            <a:r>
              <a:rPr lang="sv-SE" sz="3200" dirty="0" smtClean="0"/>
              <a:t> on e-</a:t>
            </a:r>
            <a:r>
              <a:rPr lang="sv-SE" sz="3200" dirty="0" err="1" smtClean="0"/>
              <a:t>vocabulary</a:t>
            </a:r>
            <a:endParaRPr lang="sv-SE" sz="3200" dirty="0" smtClean="0"/>
          </a:p>
          <a:p>
            <a:r>
              <a:rPr lang="sv-SE" sz="3200" dirty="0" smtClean="0"/>
              <a:t>PPT </a:t>
            </a:r>
            <a:r>
              <a:rPr lang="sv-SE" sz="3200" dirty="0" err="1" smtClean="0"/>
              <a:t>educational</a:t>
            </a:r>
            <a:r>
              <a:rPr lang="sv-SE" sz="3200" dirty="0" smtClean="0"/>
              <a:t> systems</a:t>
            </a:r>
          </a:p>
          <a:p>
            <a:r>
              <a:rPr lang="sv-SE" sz="3200" dirty="0" err="1" smtClean="0"/>
              <a:t>First</a:t>
            </a:r>
            <a:r>
              <a:rPr lang="sv-SE" sz="3200" dirty="0" smtClean="0"/>
              <a:t> newletter </a:t>
            </a:r>
            <a:r>
              <a:rPr lang="sv-SE" sz="3200" dirty="0" err="1" smtClean="0"/>
              <a:t>was</a:t>
            </a:r>
            <a:r>
              <a:rPr lang="sv-SE" sz="3200" dirty="0" smtClean="0"/>
              <a:t> </a:t>
            </a:r>
            <a:r>
              <a:rPr lang="sv-SE" sz="3200" dirty="0" err="1" smtClean="0"/>
              <a:t>produced</a:t>
            </a:r>
            <a:endParaRPr lang="sv-SE" sz="3200" dirty="0" smtClean="0"/>
          </a:p>
          <a:p>
            <a:r>
              <a:rPr lang="sv-SE" sz="3200" dirty="0" err="1" smtClean="0"/>
              <a:t>First</a:t>
            </a:r>
            <a:r>
              <a:rPr lang="sv-SE" sz="3200" dirty="0" smtClean="0"/>
              <a:t> </a:t>
            </a:r>
            <a:r>
              <a:rPr lang="sv-SE" sz="3200" dirty="0" err="1" smtClean="0"/>
              <a:t>article</a:t>
            </a:r>
            <a:r>
              <a:rPr lang="sv-SE" sz="3200" dirty="0" smtClean="0"/>
              <a:t> in </a:t>
            </a:r>
            <a:r>
              <a:rPr lang="sv-SE" sz="3200" dirty="0" err="1" smtClean="0"/>
              <a:t>local</a:t>
            </a:r>
            <a:r>
              <a:rPr lang="sv-SE" sz="3200" dirty="0" smtClean="0"/>
              <a:t> </a:t>
            </a:r>
            <a:r>
              <a:rPr lang="sv-SE" sz="3200" dirty="0" err="1" smtClean="0"/>
              <a:t>newspaper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xmlns="" val="1657167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201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Flöde</vt:lpstr>
      <vt:lpstr>United Europe</vt:lpstr>
      <vt:lpstr>The first year</vt:lpstr>
      <vt:lpstr>October</vt:lpstr>
      <vt:lpstr>First meeting- Romania</vt:lpstr>
      <vt:lpstr>Logo Competition -November</vt:lpstr>
      <vt:lpstr>Posters-December</vt:lpstr>
      <vt:lpstr>Cooking</vt:lpstr>
      <vt:lpstr>Christmas traditions</vt:lpstr>
      <vt:lpstr>February</vt:lpstr>
      <vt:lpstr>Second meeting-Latvia</vt:lpstr>
      <vt:lpstr>April- Easter traditions</vt:lpstr>
      <vt:lpstr>Third meeting-Bulgaria</vt:lpstr>
      <vt:lpstr>E-vocabulary</vt:lpstr>
      <vt:lpstr>Fourth meeting- Sweden</vt:lpstr>
    </vt:vector>
  </TitlesOfParts>
  <Company>Marks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Europe-a perfect home to live in</dc:title>
  <dc:creator>Administratör</dc:creator>
  <cp:lastModifiedBy>ultra</cp:lastModifiedBy>
  <cp:revision>9</cp:revision>
  <dcterms:created xsi:type="dcterms:W3CDTF">2013-06-02T18:45:31Z</dcterms:created>
  <dcterms:modified xsi:type="dcterms:W3CDTF">2014-03-28T06:40:43Z</dcterms:modified>
</cp:coreProperties>
</file>