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8" r:id="rId9"/>
    <p:sldId id="279" r:id="rId10"/>
    <p:sldId id="266" r:id="rId11"/>
    <p:sldId id="263" r:id="rId12"/>
    <p:sldId id="267" r:id="rId13"/>
    <p:sldId id="264" r:id="rId14"/>
    <p:sldId id="265"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B710BF6-B74F-4448-A907-405F0470AFFD}">
          <p14:sldIdLst>
            <p14:sldId id="256"/>
            <p14:sldId id="257"/>
            <p14:sldId id="258"/>
            <p14:sldId id="259"/>
            <p14:sldId id="260"/>
            <p14:sldId id="261"/>
            <p14:sldId id="262"/>
            <p14:sldId id="266"/>
            <p14:sldId id="263"/>
            <p14:sldId id="267"/>
            <p14:sldId id="264"/>
            <p14:sldId id="265"/>
            <p14:sldId id="268"/>
            <p14:sldId id="269"/>
            <p14:sldId id="270"/>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a:lstStyle/>
          <a:p>
            <a:fld id="{5C4B46EE-5A49-48C2-9AAC-7CDAC9E485F3}" type="slidenum">
              <a:rPr lang="ro-RO" smtClean="0"/>
              <a:pPr/>
              <a:t>‹#›</a:t>
            </a:fld>
            <a:endParaRPr lang="ro-RO"/>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7924800" y="6416675"/>
            <a:ext cx="762000" cy="365125"/>
          </a:xfrm>
        </p:spPr>
        <p:txBody>
          <a:bodyPr/>
          <a:lstStyle/>
          <a:p>
            <a:fld id="{5C4B46EE-5A49-48C2-9AAC-7CDAC9E485F3}"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B1457D-003B-496B-9878-0C0081FB2B4D}" type="datetimeFigureOut">
              <a:rPr lang="ro-RO" smtClean="0"/>
              <a:pPr/>
              <a:t>28.03.2014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C4B46EE-5A49-48C2-9AAC-7CDAC9E485F3}"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B1457D-003B-496B-9878-0C0081FB2B4D}" type="datetimeFigureOut">
              <a:rPr lang="ro-RO" smtClean="0"/>
              <a:pPr/>
              <a:t>28.03.2014</a:t>
            </a:fld>
            <a:endParaRPr lang="ro-RO"/>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o-RO"/>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4B46EE-5A49-48C2-9AAC-7CDAC9E485F3}"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312"/>
            <a:ext cx="7772400" cy="1470025"/>
          </a:xfrm>
        </p:spPr>
        <p:txBody>
          <a:bodyPr/>
          <a:lstStyle/>
          <a:p>
            <a:r>
              <a:rPr lang="en-US" dirty="0" smtClean="0"/>
              <a:t>Activities done</a:t>
            </a:r>
            <a:endParaRPr lang="ro-RO"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0037" y="2276872"/>
            <a:ext cx="4608512" cy="4584107"/>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3419872" cy="2276872"/>
          </a:xfrm>
          <a:prstGeom prst="rect">
            <a:avLst/>
          </a:prstGeom>
        </p:spPr>
      </p:pic>
    </p:spTree>
    <p:extLst>
      <p:ext uri="{BB962C8B-B14F-4D97-AF65-F5344CB8AC3E}">
        <p14:creationId xmlns="" xmlns:p14="http://schemas.microsoft.com/office/powerpoint/2010/main" val="35971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For getting known each other, students involved in the project took care of the conferences between them. Teleconferences were </a:t>
            </a:r>
            <a:r>
              <a:rPr lang="en-US" dirty="0" err="1" smtClean="0"/>
              <a:t>organised</a:t>
            </a:r>
            <a:r>
              <a:rPr lang="en-US" dirty="0" smtClean="0"/>
              <a:t> every month by coordinators, as follows:</a:t>
            </a:r>
          </a:p>
          <a:p>
            <a:pPr lvl="1"/>
            <a:r>
              <a:rPr lang="en-US" dirty="0" smtClean="0"/>
              <a:t>December 2012: Romania – Poland</a:t>
            </a:r>
          </a:p>
          <a:p>
            <a:pPr lvl="1"/>
            <a:r>
              <a:rPr lang="en-US" dirty="0"/>
              <a:t> </a:t>
            </a:r>
            <a:r>
              <a:rPr lang="en-US" dirty="0" smtClean="0"/>
              <a:t>                            Sweden – Latvia</a:t>
            </a:r>
            <a:endParaRPr lang="en-US" dirty="0"/>
          </a:p>
          <a:p>
            <a:pPr lvl="1"/>
            <a:r>
              <a:rPr lang="en-US" dirty="0" smtClean="0"/>
              <a:t>January 2013: Bulgaria – Latvia</a:t>
            </a:r>
          </a:p>
          <a:p>
            <a:pPr lvl="1"/>
            <a:r>
              <a:rPr lang="en-US" dirty="0"/>
              <a:t> </a:t>
            </a:r>
            <a:r>
              <a:rPr lang="en-US" dirty="0" smtClean="0"/>
              <a:t>                        Romania – Sweden</a:t>
            </a:r>
          </a:p>
          <a:p>
            <a:pPr lvl="1"/>
            <a:r>
              <a:rPr lang="en-US" dirty="0" smtClean="0"/>
              <a:t>February 2013: Romania – Bulgaria</a:t>
            </a:r>
          </a:p>
          <a:p>
            <a:pPr lvl="1"/>
            <a:r>
              <a:rPr lang="en-US" dirty="0"/>
              <a:t> </a:t>
            </a:r>
            <a:r>
              <a:rPr lang="en-US" dirty="0" smtClean="0"/>
              <a:t>                          Poland – Latvia</a:t>
            </a:r>
          </a:p>
          <a:p>
            <a:pPr lvl="1"/>
            <a:r>
              <a:rPr lang="en-US" dirty="0" smtClean="0"/>
              <a:t>March  2013:  </a:t>
            </a:r>
            <a:r>
              <a:rPr lang="en-US" dirty="0" err="1" smtClean="0"/>
              <a:t>Swden</a:t>
            </a:r>
            <a:r>
              <a:rPr lang="en-US" dirty="0" smtClean="0"/>
              <a:t>-Bulgaria</a:t>
            </a:r>
          </a:p>
          <a:p>
            <a:pPr lvl="1"/>
            <a:r>
              <a:rPr lang="en-US" dirty="0" smtClean="0"/>
              <a:t>                        Latvia-Romania</a:t>
            </a:r>
          </a:p>
          <a:p>
            <a:pPr lvl="1"/>
            <a:r>
              <a:rPr lang="en-US" dirty="0" smtClean="0"/>
              <a:t>April 2013: Poland – Sweden</a:t>
            </a:r>
          </a:p>
          <a:p>
            <a:pPr lvl="1"/>
            <a:r>
              <a:rPr lang="en-US" dirty="0" smtClean="0"/>
              <a:t>May 2013: Bulgaria - Poland</a:t>
            </a:r>
          </a:p>
          <a:p>
            <a:pPr lvl="1"/>
            <a:endParaRPr lang="en-US" dirty="0" smtClean="0"/>
          </a:p>
        </p:txBody>
      </p:sp>
    </p:spTree>
    <p:extLst>
      <p:ext uri="{BB962C8B-B14F-4D97-AF65-F5344CB8AC3E}">
        <p14:creationId xmlns="" xmlns:p14="http://schemas.microsoft.com/office/powerpoint/2010/main" val="271322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ro-RO" dirty="0"/>
          </a:p>
        </p:txBody>
      </p:sp>
      <p:sp>
        <p:nvSpPr>
          <p:cNvPr id="3" name="Content Placeholder 2"/>
          <p:cNvSpPr>
            <a:spLocks noGrp="1"/>
          </p:cNvSpPr>
          <p:nvPr>
            <p:ph idx="1"/>
          </p:nvPr>
        </p:nvSpPr>
        <p:spPr>
          <a:xfrm>
            <a:off x="457200" y="1600200"/>
            <a:ext cx="8229600" cy="892696"/>
          </a:xfrm>
        </p:spPr>
        <p:txBody>
          <a:bodyPr/>
          <a:lstStyle/>
          <a:p>
            <a:r>
              <a:rPr lang="en-US" dirty="0" smtClean="0"/>
              <a:t>The Facebook profile for the partnership.</a:t>
            </a:r>
            <a:endParaRPr lang="ro-RO"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072" y="2230766"/>
            <a:ext cx="9115927" cy="4626423"/>
          </a:xfrm>
          <a:prstGeom prst="rect">
            <a:avLst/>
          </a:prstGeom>
        </p:spPr>
      </p:pic>
    </p:spTree>
    <p:extLst>
      <p:ext uri="{BB962C8B-B14F-4D97-AF65-F5344CB8AC3E}">
        <p14:creationId xmlns="" xmlns:p14="http://schemas.microsoft.com/office/powerpoint/2010/main" val="95788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4" y="0"/>
            <a:ext cx="8229600" cy="4709160"/>
          </a:xfrm>
        </p:spPr>
        <p:txBody>
          <a:bodyPr/>
          <a:lstStyle/>
          <a:p>
            <a:r>
              <a:rPr lang="en-US" dirty="0" smtClean="0"/>
              <a:t>The Polish partners created the Facebook profile of the project.</a:t>
            </a:r>
          </a:p>
          <a:p>
            <a:r>
              <a:rPr lang="en-US" dirty="0" smtClean="0"/>
              <a:t>Latvian partners created an initial evaluation questionnaire and sent it to all the partners who applied it for all students involved in the project.</a:t>
            </a:r>
            <a:endParaRPr lang="ro-RO" dirty="0"/>
          </a:p>
        </p:txBody>
      </p:sp>
    </p:spTree>
    <p:extLst>
      <p:ext uri="{BB962C8B-B14F-4D97-AF65-F5344CB8AC3E}">
        <p14:creationId xmlns="" xmlns:p14="http://schemas.microsoft.com/office/powerpoint/2010/main" val="256483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Romanian Posters</a:t>
            </a:r>
            <a:br>
              <a:rPr lang="en-US" dirty="0" smtClean="0"/>
            </a:br>
            <a:r>
              <a:rPr lang="en-US" dirty="0" err="1" smtClean="0"/>
              <a:t>Posters</a:t>
            </a:r>
            <a:r>
              <a:rPr lang="en-US" dirty="0" smtClean="0"/>
              <a:t> about partner countries in our school</a:t>
            </a:r>
            <a:endParaRPr lang="ro-RO"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733891" y="2432165"/>
            <a:ext cx="5410109" cy="3024336"/>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077072"/>
            <a:ext cx="3672939" cy="2758859"/>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432" y="1772816"/>
            <a:ext cx="3692371" cy="2271274"/>
          </a:xfrm>
          <a:prstGeom prst="rect">
            <a:avLst/>
          </a:prstGeom>
        </p:spPr>
      </p:pic>
    </p:spTree>
    <p:extLst>
      <p:ext uri="{BB962C8B-B14F-4D97-AF65-F5344CB8AC3E}">
        <p14:creationId xmlns="" xmlns:p14="http://schemas.microsoft.com/office/powerpoint/2010/main" val="344369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Christmas and New Year’s Eve.</a:t>
            </a:r>
            <a:br>
              <a:rPr lang="en-US" dirty="0" smtClean="0"/>
            </a:br>
            <a:r>
              <a:rPr lang="en-US" dirty="0" smtClean="0"/>
              <a:t>Traditional Recipes</a:t>
            </a:r>
            <a:endParaRPr lang="ro-RO" dirty="0"/>
          </a:p>
        </p:txBody>
      </p:sp>
      <p:sp>
        <p:nvSpPr>
          <p:cNvPr id="3" name="Content Placeholder 2"/>
          <p:cNvSpPr>
            <a:spLocks noGrp="1"/>
          </p:cNvSpPr>
          <p:nvPr>
            <p:ph idx="1"/>
          </p:nvPr>
        </p:nvSpPr>
        <p:spPr/>
        <p:txBody>
          <a:bodyPr/>
          <a:lstStyle/>
          <a:p>
            <a:r>
              <a:rPr lang="en-US" dirty="0" smtClean="0"/>
              <a:t>Students chose three traditional recipes for Christmas and New Year’s Eve, translated them into </a:t>
            </a:r>
            <a:r>
              <a:rPr lang="en-US" dirty="0" err="1" smtClean="0"/>
              <a:t>Engish</a:t>
            </a:r>
            <a:r>
              <a:rPr lang="en-US" dirty="0" smtClean="0"/>
              <a:t>, put some pictures, exchanged the recipes and Latvian partners collected them in a cooking leaflet.  Every partner cooked one recipe from the partnership. We received the cooking leaflet in the meeting in Latvia.</a:t>
            </a:r>
            <a:endParaRPr lang="ro-RO" dirty="0"/>
          </a:p>
        </p:txBody>
      </p:sp>
    </p:spTree>
    <p:extLst>
      <p:ext uri="{BB962C8B-B14F-4D97-AF65-F5344CB8AC3E}">
        <p14:creationId xmlns="" xmlns:p14="http://schemas.microsoft.com/office/powerpoint/2010/main" val="416981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 y="0"/>
            <a:ext cx="8229600" cy="4709160"/>
          </a:xfrm>
        </p:spPr>
        <p:txBody>
          <a:bodyPr/>
          <a:lstStyle/>
          <a:p>
            <a:r>
              <a:rPr lang="en-US" dirty="0" err="1" smtClean="0"/>
              <a:t>Piftie</a:t>
            </a:r>
            <a:r>
              <a:rPr lang="en-US" dirty="0" smtClean="0"/>
              <a:t> (Pork Aspic)</a:t>
            </a:r>
          </a:p>
          <a:p>
            <a:endParaRPr lang="en-US" dirty="0"/>
          </a:p>
          <a:p>
            <a:endParaRPr lang="en-US" dirty="0" smtClean="0"/>
          </a:p>
          <a:p>
            <a:endParaRPr lang="en-US" dirty="0"/>
          </a:p>
          <a:p>
            <a:endParaRPr lang="en-US" dirty="0" smtClean="0"/>
          </a:p>
          <a:p>
            <a:endParaRPr lang="en-US" dirty="0"/>
          </a:p>
          <a:p>
            <a:r>
              <a:rPr lang="en-US" dirty="0" err="1" smtClean="0"/>
              <a:t>Sarmale</a:t>
            </a:r>
            <a:r>
              <a:rPr lang="en-US" dirty="0" smtClean="0"/>
              <a:t> (Meatballs covered in cabbage)</a:t>
            </a:r>
            <a:endParaRPr lang="ro-RO"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48680"/>
            <a:ext cx="3491880" cy="261891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3582338"/>
            <a:ext cx="4355975" cy="3266981"/>
          </a:xfrm>
          <a:prstGeom prst="rect">
            <a:avLst/>
          </a:prstGeom>
        </p:spPr>
      </p:pic>
    </p:spTree>
    <p:extLst>
      <p:ext uri="{BB962C8B-B14F-4D97-AF65-F5344CB8AC3E}">
        <p14:creationId xmlns="" xmlns:p14="http://schemas.microsoft.com/office/powerpoint/2010/main" val="315081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09360"/>
          </a:xfrm>
        </p:spPr>
        <p:txBody>
          <a:bodyPr/>
          <a:lstStyle/>
          <a:p>
            <a:r>
              <a:rPr lang="en-US" dirty="0" err="1" smtClean="0"/>
              <a:t>Pasc</a:t>
            </a:r>
            <a:r>
              <a:rPr lang="ro-RO" dirty="0" smtClean="0"/>
              <a:t>ă (Moldavian cheese cake)</a:t>
            </a:r>
          </a:p>
          <a:p>
            <a:endParaRPr lang="ro-RO" dirty="0"/>
          </a:p>
          <a:p>
            <a:endParaRPr lang="ro-RO" dirty="0" smtClean="0"/>
          </a:p>
          <a:p>
            <a:endParaRPr lang="ro-RO" dirty="0"/>
          </a:p>
          <a:p>
            <a:endParaRPr lang="ro-RO" dirty="0" smtClean="0"/>
          </a:p>
          <a:p>
            <a:endParaRPr lang="ro-RO" dirty="0"/>
          </a:p>
          <a:p>
            <a:r>
              <a:rPr lang="ro-RO" dirty="0" smtClean="0"/>
              <a:t>Cozonac (Buns)</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548681"/>
            <a:ext cx="3384376" cy="2538282"/>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20" y="3573016"/>
            <a:ext cx="3455560" cy="2664296"/>
          </a:xfrm>
          <a:prstGeom prst="rect">
            <a:avLst/>
          </a:prstGeom>
        </p:spPr>
      </p:pic>
    </p:spTree>
    <p:extLst>
      <p:ext uri="{BB962C8B-B14F-4D97-AF65-F5344CB8AC3E}">
        <p14:creationId xmlns="" xmlns:p14="http://schemas.microsoft.com/office/powerpoint/2010/main" val="314738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Informative brochure</a:t>
            </a:r>
            <a:endParaRPr lang="ro-RO" dirty="0"/>
          </a:p>
        </p:txBody>
      </p:sp>
      <p:sp>
        <p:nvSpPr>
          <p:cNvPr id="3" name="Content Placeholder 2"/>
          <p:cNvSpPr>
            <a:spLocks noGrp="1"/>
          </p:cNvSpPr>
          <p:nvPr>
            <p:ph idx="1"/>
          </p:nvPr>
        </p:nvSpPr>
        <p:spPr/>
        <p:txBody>
          <a:bodyPr/>
          <a:lstStyle/>
          <a:p>
            <a:r>
              <a:rPr lang="ro-RO" dirty="0" smtClean="0"/>
              <a:t>Swedish partner collected all information and created an informative brochure for dissemination the project (between September 2012 – January 2013) and presented it at the meeting in Latvia.</a:t>
            </a:r>
            <a:endParaRPr lang="ro-RO" dirty="0"/>
          </a:p>
        </p:txBody>
      </p:sp>
    </p:spTree>
    <p:extLst>
      <p:ext uri="{BB962C8B-B14F-4D97-AF65-F5344CB8AC3E}">
        <p14:creationId xmlns="" xmlns:p14="http://schemas.microsoft.com/office/powerpoint/2010/main" val="8128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Language e-vocabulary</a:t>
            </a:r>
            <a:endParaRPr lang="ro-RO" dirty="0"/>
          </a:p>
        </p:txBody>
      </p:sp>
      <p:sp>
        <p:nvSpPr>
          <p:cNvPr id="3" name="Content Placeholder 2"/>
          <p:cNvSpPr>
            <a:spLocks noGrp="1"/>
          </p:cNvSpPr>
          <p:nvPr>
            <p:ph idx="1"/>
          </p:nvPr>
        </p:nvSpPr>
        <p:spPr/>
        <p:txBody>
          <a:bodyPr/>
          <a:lstStyle/>
          <a:p>
            <a:r>
              <a:rPr lang="ro-RO" dirty="0" smtClean="0"/>
              <a:t>Every partner collected 30 words and sent it to Swedish school. Swedish partner collected all and sent it to all partners to translate in their own language and recor</a:t>
            </a:r>
            <a:r>
              <a:rPr lang="en-US" dirty="0" smtClean="0"/>
              <a:t>d</a:t>
            </a:r>
            <a:r>
              <a:rPr lang="ro-RO" dirty="0" smtClean="0"/>
              <a:t>ed with the students. They will collect all on a DVD at the meeting in Bulgaria.</a:t>
            </a:r>
            <a:r>
              <a:rPr lang="en-US" dirty="0" smtClean="0"/>
              <a:t> The students enjoyed this activity a lot.</a:t>
            </a:r>
            <a:endParaRPr lang="ro-RO" dirty="0"/>
          </a:p>
        </p:txBody>
      </p:sp>
    </p:spTree>
    <p:extLst>
      <p:ext uri="{BB962C8B-B14F-4D97-AF65-F5344CB8AC3E}">
        <p14:creationId xmlns="" xmlns:p14="http://schemas.microsoft.com/office/powerpoint/2010/main" val="274413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Concrete objectives of the project</a:t>
            </a:r>
            <a:endParaRPr lang="ro-RO" dirty="0"/>
          </a:p>
        </p:txBody>
      </p:sp>
      <p:sp>
        <p:nvSpPr>
          <p:cNvPr id="3" name="Content Placeholder 2"/>
          <p:cNvSpPr>
            <a:spLocks noGrp="1"/>
          </p:cNvSpPr>
          <p:nvPr>
            <p:ph idx="1"/>
          </p:nvPr>
        </p:nvSpPr>
        <p:spPr/>
        <p:txBody>
          <a:bodyPr>
            <a:normAutofit fontScale="92500" lnSpcReduction="10000"/>
          </a:bodyPr>
          <a:lstStyle/>
          <a:p>
            <a:pPr marL="137160" indent="0">
              <a:buNone/>
            </a:pPr>
            <a:r>
              <a:rPr lang="ro-RO" dirty="0" smtClean="0"/>
              <a:t> - To help our students introduce themselves in a foreign language;</a:t>
            </a:r>
          </a:p>
          <a:p>
            <a:pPr marL="137160" indent="0">
              <a:buNone/>
            </a:pPr>
            <a:r>
              <a:rPr lang="ro-RO" dirty="0"/>
              <a:t> </a:t>
            </a:r>
            <a:r>
              <a:rPr lang="ro-RO" dirty="0" smtClean="0"/>
              <a:t>- To compare traditions for special holidays (Easter, Christmas)</a:t>
            </a:r>
          </a:p>
          <a:p>
            <a:pPr marL="137160" indent="0">
              <a:buNone/>
            </a:pPr>
            <a:r>
              <a:rPr lang="ro-RO" dirty="0"/>
              <a:t> </a:t>
            </a:r>
            <a:r>
              <a:rPr lang="ro-RO" dirty="0" smtClean="0"/>
              <a:t>- To identify traditional food in each partner</a:t>
            </a:r>
            <a:r>
              <a:rPr lang="en-US" dirty="0" smtClean="0"/>
              <a:t>’s</a:t>
            </a:r>
            <a:r>
              <a:rPr lang="en-US" dirty="0"/>
              <a:t> </a:t>
            </a:r>
            <a:r>
              <a:rPr lang="ro-RO" dirty="0" smtClean="0"/>
              <a:t>country and to develop a recipes book;</a:t>
            </a:r>
          </a:p>
          <a:p>
            <a:pPr marL="137160" indent="0">
              <a:buNone/>
            </a:pPr>
            <a:r>
              <a:rPr lang="ro-RO" dirty="0"/>
              <a:t> </a:t>
            </a:r>
            <a:r>
              <a:rPr lang="ro-RO" dirty="0" smtClean="0"/>
              <a:t>- To know other educational systems;</a:t>
            </a:r>
          </a:p>
          <a:p>
            <a:pPr marL="137160" indent="0">
              <a:buNone/>
            </a:pPr>
            <a:r>
              <a:rPr lang="ro-RO" dirty="0"/>
              <a:t> </a:t>
            </a:r>
            <a:r>
              <a:rPr lang="ro-RO" dirty="0" smtClean="0"/>
              <a:t>- To get in touch with other cultures;</a:t>
            </a:r>
          </a:p>
          <a:p>
            <a:pPr marL="137160" indent="0">
              <a:buNone/>
            </a:pPr>
            <a:r>
              <a:rPr lang="ro-RO" dirty="0"/>
              <a:t> </a:t>
            </a:r>
            <a:r>
              <a:rPr lang="ro-RO" dirty="0" smtClean="0"/>
              <a:t>- To improve the use of multimedia skills;</a:t>
            </a:r>
          </a:p>
          <a:p>
            <a:pPr marL="137160" indent="0">
              <a:buNone/>
            </a:pPr>
            <a:r>
              <a:rPr lang="ro-RO" dirty="0"/>
              <a:t> </a:t>
            </a:r>
            <a:r>
              <a:rPr lang="ro-RO" dirty="0" smtClean="0"/>
              <a:t>- To realise a common magazine with articles written by students from all partner schools;</a:t>
            </a:r>
            <a:endParaRPr lang="ro-RO" dirty="0"/>
          </a:p>
        </p:txBody>
      </p:sp>
    </p:spTree>
    <p:extLst>
      <p:ext uri="{BB962C8B-B14F-4D97-AF65-F5344CB8AC3E}">
        <p14:creationId xmlns="" xmlns:p14="http://schemas.microsoft.com/office/powerpoint/2010/main" val="321630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 y="0"/>
            <a:ext cx="8229600" cy="4221088"/>
          </a:xfrm>
        </p:spPr>
        <p:txBody>
          <a:bodyPr>
            <a:normAutofit fontScale="92500" lnSpcReduction="10000"/>
          </a:bodyPr>
          <a:lstStyle/>
          <a:p>
            <a:r>
              <a:rPr lang="en-US" dirty="0" smtClean="0"/>
              <a:t>So far the activities done were the following:</a:t>
            </a:r>
          </a:p>
          <a:p>
            <a:pPr lvl="1"/>
            <a:r>
              <a:rPr lang="en-US" dirty="0" smtClean="0"/>
              <a:t>October 2012: Articles in school magazine;</a:t>
            </a:r>
          </a:p>
          <a:p>
            <a:pPr lvl="1"/>
            <a:r>
              <a:rPr lang="en-US" dirty="0" smtClean="0"/>
              <a:t>October: Power Point Presentation CD for the countries partners;</a:t>
            </a:r>
          </a:p>
          <a:p>
            <a:pPr lvl="1"/>
            <a:r>
              <a:rPr lang="en-US" dirty="0" smtClean="0"/>
              <a:t>Facebook: profile for the partnership;</a:t>
            </a:r>
          </a:p>
          <a:p>
            <a:pPr lvl="1"/>
            <a:r>
              <a:rPr lang="en-US" dirty="0" smtClean="0"/>
              <a:t>November: The common website for the partnership;</a:t>
            </a:r>
          </a:p>
          <a:p>
            <a:pPr lvl="1"/>
            <a:r>
              <a:rPr lang="en-US" dirty="0" smtClean="0"/>
              <a:t>November: Project logo;</a:t>
            </a:r>
          </a:p>
          <a:p>
            <a:pPr lvl="1"/>
            <a:r>
              <a:rPr lang="en-US" dirty="0" smtClean="0"/>
              <a:t>All partner schools encouraged students to draw by hand the project logo. The coordinator collected the points and declared Bulgaria the winner. Bulgaria designed the logo on the computer and sent it to all partners.</a:t>
            </a:r>
            <a:endParaRPr lang="ro-RO" dirty="0"/>
          </a:p>
        </p:txBody>
      </p:sp>
      <p:graphicFrame>
        <p:nvGraphicFramePr>
          <p:cNvPr id="4" name="Table 3"/>
          <p:cNvGraphicFramePr>
            <a:graphicFrameLocks noGrp="1"/>
          </p:cNvGraphicFramePr>
          <p:nvPr>
            <p:extLst>
              <p:ext uri="{D42A27DB-BD31-4B8C-83A1-F6EECF244321}">
                <p14:modId xmlns="" xmlns:p14="http://schemas.microsoft.com/office/powerpoint/2010/main" val="513883125"/>
              </p:ext>
            </p:extLst>
          </p:nvPr>
        </p:nvGraphicFramePr>
        <p:xfrm>
          <a:off x="0" y="4262120"/>
          <a:ext cx="9118848" cy="2595880"/>
        </p:xfrm>
        <a:graphic>
          <a:graphicData uri="http://schemas.openxmlformats.org/drawingml/2006/table">
            <a:tbl>
              <a:tblPr firstRow="1" bandRow="1">
                <a:tableStyleId>{5C22544A-7EE6-4342-B048-85BDC9FD1C3A}</a:tableStyleId>
              </a:tblPr>
              <a:tblGrid>
                <a:gridCol w="1519808"/>
                <a:gridCol w="1519808"/>
                <a:gridCol w="1507232"/>
                <a:gridCol w="1532384"/>
                <a:gridCol w="1519808"/>
                <a:gridCol w="1519808"/>
              </a:tblGrid>
              <a:tr h="370840">
                <a:tc>
                  <a:txBody>
                    <a:bodyPr/>
                    <a:lstStyle/>
                    <a:p>
                      <a:endParaRPr lang="ro-RO" dirty="0"/>
                    </a:p>
                  </a:txBody>
                  <a:tcPr/>
                </a:tc>
                <a:tc>
                  <a:txBody>
                    <a:bodyPr/>
                    <a:lstStyle/>
                    <a:p>
                      <a:r>
                        <a:rPr lang="en-US" dirty="0" smtClean="0"/>
                        <a:t>BUL</a:t>
                      </a:r>
                      <a:endParaRPr lang="ro-RO" dirty="0"/>
                    </a:p>
                  </a:txBody>
                  <a:tcPr/>
                </a:tc>
                <a:tc>
                  <a:txBody>
                    <a:bodyPr/>
                    <a:lstStyle/>
                    <a:p>
                      <a:r>
                        <a:rPr lang="en-US" dirty="0" smtClean="0"/>
                        <a:t>LAT</a:t>
                      </a:r>
                      <a:endParaRPr lang="ro-RO" dirty="0"/>
                    </a:p>
                  </a:txBody>
                  <a:tcPr/>
                </a:tc>
                <a:tc>
                  <a:txBody>
                    <a:bodyPr/>
                    <a:lstStyle/>
                    <a:p>
                      <a:r>
                        <a:rPr lang="en-US" dirty="0" smtClean="0"/>
                        <a:t>POL</a:t>
                      </a:r>
                      <a:endParaRPr lang="ro-RO" dirty="0"/>
                    </a:p>
                  </a:txBody>
                  <a:tcPr/>
                </a:tc>
                <a:tc>
                  <a:txBody>
                    <a:bodyPr/>
                    <a:lstStyle/>
                    <a:p>
                      <a:r>
                        <a:rPr lang="en-US" dirty="0" smtClean="0"/>
                        <a:t>ROM</a:t>
                      </a:r>
                      <a:endParaRPr lang="ro-RO" dirty="0"/>
                    </a:p>
                  </a:txBody>
                  <a:tcPr/>
                </a:tc>
                <a:tc>
                  <a:txBody>
                    <a:bodyPr/>
                    <a:lstStyle/>
                    <a:p>
                      <a:r>
                        <a:rPr lang="en-US" dirty="0" smtClean="0"/>
                        <a:t>SWE</a:t>
                      </a:r>
                      <a:endParaRPr lang="ro-RO" dirty="0"/>
                    </a:p>
                  </a:txBody>
                  <a:tcPr/>
                </a:tc>
              </a:tr>
              <a:tr h="370840">
                <a:tc>
                  <a:txBody>
                    <a:bodyPr/>
                    <a:lstStyle/>
                    <a:p>
                      <a:r>
                        <a:rPr lang="en-US" dirty="0" smtClean="0"/>
                        <a:t>BUL</a:t>
                      </a:r>
                    </a:p>
                  </a:txBody>
                  <a:tcPr/>
                </a:tc>
                <a:tc>
                  <a:txBody>
                    <a:bodyPr/>
                    <a:lstStyle/>
                    <a:p>
                      <a:r>
                        <a:rPr lang="en-US" dirty="0" smtClean="0"/>
                        <a:t>---</a:t>
                      </a:r>
                      <a:endParaRPr lang="ro-RO" dirty="0"/>
                    </a:p>
                  </a:txBody>
                  <a:tcPr/>
                </a:tc>
                <a:tc>
                  <a:txBody>
                    <a:bodyPr/>
                    <a:lstStyle/>
                    <a:p>
                      <a:r>
                        <a:rPr lang="en-US" dirty="0" smtClean="0"/>
                        <a:t>2</a:t>
                      </a:r>
                      <a:endParaRPr lang="ro-RO" dirty="0"/>
                    </a:p>
                  </a:txBody>
                  <a:tcPr/>
                </a:tc>
                <a:tc>
                  <a:txBody>
                    <a:bodyPr/>
                    <a:lstStyle/>
                    <a:p>
                      <a:r>
                        <a:rPr lang="en-US" dirty="0" smtClean="0"/>
                        <a:t>4</a:t>
                      </a:r>
                      <a:endParaRPr lang="ro-RO" dirty="0"/>
                    </a:p>
                  </a:txBody>
                  <a:tcPr/>
                </a:tc>
                <a:tc>
                  <a:txBody>
                    <a:bodyPr/>
                    <a:lstStyle/>
                    <a:p>
                      <a:r>
                        <a:rPr lang="en-US" dirty="0" smtClean="0"/>
                        <a:t>3</a:t>
                      </a:r>
                      <a:endParaRPr lang="ro-RO" dirty="0"/>
                    </a:p>
                  </a:txBody>
                  <a:tcPr/>
                </a:tc>
                <a:tc>
                  <a:txBody>
                    <a:bodyPr/>
                    <a:lstStyle/>
                    <a:p>
                      <a:r>
                        <a:rPr lang="en-US" dirty="0" smtClean="0"/>
                        <a:t>1</a:t>
                      </a:r>
                      <a:endParaRPr lang="ro-RO" dirty="0"/>
                    </a:p>
                  </a:txBody>
                  <a:tcPr/>
                </a:tc>
              </a:tr>
              <a:tr h="370840">
                <a:tc>
                  <a:txBody>
                    <a:bodyPr/>
                    <a:lstStyle/>
                    <a:p>
                      <a:r>
                        <a:rPr lang="en-US" dirty="0" smtClean="0"/>
                        <a:t>LAT</a:t>
                      </a:r>
                      <a:endParaRPr lang="ro-RO" dirty="0"/>
                    </a:p>
                  </a:txBody>
                  <a:tcPr/>
                </a:tc>
                <a:tc>
                  <a:txBody>
                    <a:bodyPr/>
                    <a:lstStyle/>
                    <a:p>
                      <a:r>
                        <a:rPr lang="en-US" dirty="0" smtClean="0"/>
                        <a:t>4</a:t>
                      </a:r>
                      <a:endParaRPr lang="ro-RO" dirty="0"/>
                    </a:p>
                  </a:txBody>
                  <a:tcPr/>
                </a:tc>
                <a:tc>
                  <a:txBody>
                    <a:bodyPr/>
                    <a:lstStyle/>
                    <a:p>
                      <a:r>
                        <a:rPr lang="en-US" dirty="0" smtClean="0"/>
                        <a:t>---</a:t>
                      </a:r>
                      <a:endParaRPr lang="ro-RO" dirty="0"/>
                    </a:p>
                  </a:txBody>
                  <a:tcPr/>
                </a:tc>
                <a:tc>
                  <a:txBody>
                    <a:bodyPr/>
                    <a:lstStyle/>
                    <a:p>
                      <a:r>
                        <a:rPr lang="en-US" dirty="0" smtClean="0"/>
                        <a:t>2</a:t>
                      </a:r>
                      <a:endParaRPr lang="ro-RO" dirty="0"/>
                    </a:p>
                  </a:txBody>
                  <a:tcPr/>
                </a:tc>
                <a:tc>
                  <a:txBody>
                    <a:bodyPr/>
                    <a:lstStyle/>
                    <a:p>
                      <a:r>
                        <a:rPr lang="en-US" dirty="0" smtClean="0"/>
                        <a:t>3</a:t>
                      </a:r>
                      <a:endParaRPr lang="ro-RO" dirty="0"/>
                    </a:p>
                  </a:txBody>
                  <a:tcPr/>
                </a:tc>
                <a:tc>
                  <a:txBody>
                    <a:bodyPr/>
                    <a:lstStyle/>
                    <a:p>
                      <a:r>
                        <a:rPr lang="en-US" dirty="0" smtClean="0"/>
                        <a:t>1</a:t>
                      </a:r>
                      <a:endParaRPr lang="ro-RO" dirty="0"/>
                    </a:p>
                  </a:txBody>
                  <a:tcPr/>
                </a:tc>
              </a:tr>
              <a:tr h="370840">
                <a:tc>
                  <a:txBody>
                    <a:bodyPr/>
                    <a:lstStyle/>
                    <a:p>
                      <a:r>
                        <a:rPr lang="en-US" dirty="0" smtClean="0"/>
                        <a:t>POL</a:t>
                      </a:r>
                      <a:endParaRPr lang="ro-RO" dirty="0"/>
                    </a:p>
                  </a:txBody>
                  <a:tcPr/>
                </a:tc>
                <a:tc>
                  <a:txBody>
                    <a:bodyPr/>
                    <a:lstStyle/>
                    <a:p>
                      <a:r>
                        <a:rPr lang="en-US" dirty="0" smtClean="0"/>
                        <a:t>4</a:t>
                      </a:r>
                      <a:endParaRPr lang="ro-RO" dirty="0"/>
                    </a:p>
                  </a:txBody>
                  <a:tcPr/>
                </a:tc>
                <a:tc>
                  <a:txBody>
                    <a:bodyPr/>
                    <a:lstStyle/>
                    <a:p>
                      <a:r>
                        <a:rPr lang="en-US" dirty="0" smtClean="0"/>
                        <a:t>2</a:t>
                      </a:r>
                      <a:endParaRPr lang="ro-RO" dirty="0"/>
                    </a:p>
                  </a:txBody>
                  <a:tcPr/>
                </a:tc>
                <a:tc>
                  <a:txBody>
                    <a:bodyPr/>
                    <a:lstStyle/>
                    <a:p>
                      <a:r>
                        <a:rPr lang="en-US" dirty="0" smtClean="0"/>
                        <a:t>---</a:t>
                      </a:r>
                      <a:endParaRPr lang="ro-RO" dirty="0"/>
                    </a:p>
                  </a:txBody>
                  <a:tcPr/>
                </a:tc>
                <a:tc>
                  <a:txBody>
                    <a:bodyPr/>
                    <a:lstStyle/>
                    <a:p>
                      <a:r>
                        <a:rPr lang="en-US" dirty="0" smtClean="0"/>
                        <a:t>3</a:t>
                      </a:r>
                      <a:endParaRPr lang="ro-RO" dirty="0"/>
                    </a:p>
                  </a:txBody>
                  <a:tcPr/>
                </a:tc>
                <a:tc>
                  <a:txBody>
                    <a:bodyPr/>
                    <a:lstStyle/>
                    <a:p>
                      <a:r>
                        <a:rPr lang="en-US" dirty="0" smtClean="0"/>
                        <a:t>1</a:t>
                      </a:r>
                      <a:endParaRPr lang="ro-RO" dirty="0"/>
                    </a:p>
                  </a:txBody>
                  <a:tcPr/>
                </a:tc>
              </a:tr>
              <a:tr h="370840">
                <a:tc>
                  <a:txBody>
                    <a:bodyPr/>
                    <a:lstStyle/>
                    <a:p>
                      <a:r>
                        <a:rPr lang="en-US" dirty="0" smtClean="0"/>
                        <a:t>ROM</a:t>
                      </a:r>
                      <a:endParaRPr lang="ro-RO" dirty="0"/>
                    </a:p>
                  </a:txBody>
                  <a:tcPr/>
                </a:tc>
                <a:tc>
                  <a:txBody>
                    <a:bodyPr/>
                    <a:lstStyle/>
                    <a:p>
                      <a:r>
                        <a:rPr lang="en-US" dirty="0" smtClean="0"/>
                        <a:t>3</a:t>
                      </a:r>
                      <a:endParaRPr lang="ro-RO" dirty="0"/>
                    </a:p>
                  </a:txBody>
                  <a:tcPr/>
                </a:tc>
                <a:tc>
                  <a:txBody>
                    <a:bodyPr/>
                    <a:lstStyle/>
                    <a:p>
                      <a:r>
                        <a:rPr lang="en-US" dirty="0" smtClean="0"/>
                        <a:t>4</a:t>
                      </a:r>
                      <a:endParaRPr lang="ro-RO" dirty="0"/>
                    </a:p>
                  </a:txBody>
                  <a:tcPr/>
                </a:tc>
                <a:tc>
                  <a:txBody>
                    <a:bodyPr/>
                    <a:lstStyle/>
                    <a:p>
                      <a:r>
                        <a:rPr lang="en-US" dirty="0" smtClean="0"/>
                        <a:t>2</a:t>
                      </a:r>
                      <a:endParaRPr lang="ro-RO" dirty="0"/>
                    </a:p>
                  </a:txBody>
                  <a:tcPr/>
                </a:tc>
                <a:tc>
                  <a:txBody>
                    <a:bodyPr/>
                    <a:lstStyle/>
                    <a:p>
                      <a:r>
                        <a:rPr lang="en-US" dirty="0" smtClean="0"/>
                        <a:t>---</a:t>
                      </a:r>
                      <a:endParaRPr lang="ro-RO" dirty="0"/>
                    </a:p>
                  </a:txBody>
                  <a:tcPr/>
                </a:tc>
                <a:tc>
                  <a:txBody>
                    <a:bodyPr/>
                    <a:lstStyle/>
                    <a:p>
                      <a:r>
                        <a:rPr lang="en-US" dirty="0" smtClean="0"/>
                        <a:t>1</a:t>
                      </a:r>
                      <a:endParaRPr lang="ro-RO" dirty="0"/>
                    </a:p>
                  </a:txBody>
                  <a:tcPr/>
                </a:tc>
              </a:tr>
              <a:tr h="370840">
                <a:tc>
                  <a:txBody>
                    <a:bodyPr/>
                    <a:lstStyle/>
                    <a:p>
                      <a:r>
                        <a:rPr lang="en-US" dirty="0" smtClean="0"/>
                        <a:t>SWE</a:t>
                      </a:r>
                      <a:endParaRPr lang="ro-RO" dirty="0"/>
                    </a:p>
                  </a:txBody>
                  <a:tcPr/>
                </a:tc>
                <a:tc>
                  <a:txBody>
                    <a:bodyPr/>
                    <a:lstStyle/>
                    <a:p>
                      <a:r>
                        <a:rPr lang="en-US" dirty="0" smtClean="0"/>
                        <a:t>3</a:t>
                      </a:r>
                      <a:endParaRPr lang="ro-RO" dirty="0"/>
                    </a:p>
                  </a:txBody>
                  <a:tcPr/>
                </a:tc>
                <a:tc>
                  <a:txBody>
                    <a:bodyPr/>
                    <a:lstStyle/>
                    <a:p>
                      <a:r>
                        <a:rPr lang="en-US" dirty="0" smtClean="0"/>
                        <a:t>2</a:t>
                      </a:r>
                      <a:endParaRPr lang="ro-RO" dirty="0"/>
                    </a:p>
                  </a:txBody>
                  <a:tcPr/>
                </a:tc>
                <a:tc>
                  <a:txBody>
                    <a:bodyPr/>
                    <a:lstStyle/>
                    <a:p>
                      <a:r>
                        <a:rPr lang="en-US" dirty="0" smtClean="0"/>
                        <a:t>1</a:t>
                      </a:r>
                      <a:endParaRPr lang="ro-RO" dirty="0"/>
                    </a:p>
                  </a:txBody>
                  <a:tcPr/>
                </a:tc>
                <a:tc>
                  <a:txBody>
                    <a:bodyPr/>
                    <a:lstStyle/>
                    <a:p>
                      <a:r>
                        <a:rPr lang="en-US" dirty="0" smtClean="0"/>
                        <a:t>4</a:t>
                      </a:r>
                      <a:endParaRPr lang="ro-RO" dirty="0"/>
                    </a:p>
                  </a:txBody>
                  <a:tcPr/>
                </a:tc>
                <a:tc>
                  <a:txBody>
                    <a:bodyPr/>
                    <a:lstStyle/>
                    <a:p>
                      <a:r>
                        <a:rPr lang="en-US" dirty="0" smtClean="0"/>
                        <a:t>---</a:t>
                      </a:r>
                      <a:endParaRPr lang="ro-RO" dirty="0"/>
                    </a:p>
                  </a:txBody>
                  <a:tcPr/>
                </a:tc>
              </a:tr>
              <a:tr h="370840">
                <a:tc>
                  <a:txBody>
                    <a:bodyPr/>
                    <a:lstStyle/>
                    <a:p>
                      <a:r>
                        <a:rPr lang="en-US" dirty="0" smtClean="0"/>
                        <a:t>TOTAL</a:t>
                      </a:r>
                      <a:endParaRPr lang="ro-RO" dirty="0"/>
                    </a:p>
                  </a:txBody>
                  <a:tcPr/>
                </a:tc>
                <a:tc>
                  <a:txBody>
                    <a:bodyPr/>
                    <a:lstStyle/>
                    <a:p>
                      <a:r>
                        <a:rPr lang="en-US" dirty="0" smtClean="0"/>
                        <a:t>14</a:t>
                      </a:r>
                      <a:endParaRPr lang="ro-RO" dirty="0"/>
                    </a:p>
                  </a:txBody>
                  <a:tcPr/>
                </a:tc>
                <a:tc>
                  <a:txBody>
                    <a:bodyPr/>
                    <a:lstStyle/>
                    <a:p>
                      <a:r>
                        <a:rPr lang="en-US" dirty="0" smtClean="0"/>
                        <a:t>10</a:t>
                      </a:r>
                      <a:endParaRPr lang="ro-RO" dirty="0"/>
                    </a:p>
                  </a:txBody>
                  <a:tcPr/>
                </a:tc>
                <a:tc>
                  <a:txBody>
                    <a:bodyPr/>
                    <a:lstStyle/>
                    <a:p>
                      <a:r>
                        <a:rPr lang="en-US" dirty="0" smtClean="0"/>
                        <a:t>9</a:t>
                      </a:r>
                      <a:endParaRPr lang="ro-RO" dirty="0"/>
                    </a:p>
                  </a:txBody>
                  <a:tcPr/>
                </a:tc>
                <a:tc>
                  <a:txBody>
                    <a:bodyPr/>
                    <a:lstStyle/>
                    <a:p>
                      <a:r>
                        <a:rPr lang="en-US" dirty="0" smtClean="0"/>
                        <a:t>13</a:t>
                      </a:r>
                      <a:endParaRPr lang="ro-RO" dirty="0"/>
                    </a:p>
                  </a:txBody>
                  <a:tcPr/>
                </a:tc>
                <a:tc>
                  <a:txBody>
                    <a:bodyPr/>
                    <a:lstStyle/>
                    <a:p>
                      <a:r>
                        <a:rPr lang="en-US" dirty="0" smtClean="0"/>
                        <a:t>4</a:t>
                      </a:r>
                      <a:endParaRPr lang="ro-RO" dirty="0"/>
                    </a:p>
                  </a:txBody>
                  <a:tcPr/>
                </a:tc>
              </a:tr>
            </a:tbl>
          </a:graphicData>
        </a:graphic>
      </p:graphicFrame>
    </p:spTree>
    <p:extLst>
      <p:ext uri="{BB962C8B-B14F-4D97-AF65-F5344CB8AC3E}">
        <p14:creationId xmlns="" xmlns:p14="http://schemas.microsoft.com/office/powerpoint/2010/main" val="427608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smtClean="0"/>
              <a:t>Reports and reflections</a:t>
            </a:r>
            <a:endParaRPr lang="ro-RO" dirty="0"/>
          </a:p>
        </p:txBody>
      </p:sp>
      <p:sp>
        <p:nvSpPr>
          <p:cNvPr id="3" name="Content Placeholder 2"/>
          <p:cNvSpPr>
            <a:spLocks noGrp="1"/>
          </p:cNvSpPr>
          <p:nvPr>
            <p:ph idx="1"/>
          </p:nvPr>
        </p:nvSpPr>
        <p:spPr/>
        <p:txBody>
          <a:bodyPr/>
          <a:lstStyle/>
          <a:p>
            <a:r>
              <a:rPr lang="ro-RO" dirty="0" smtClean="0"/>
              <a:t>Both students and teachers involved in the project wrote reports and reflections from the work meetings (June 2013);</a:t>
            </a:r>
            <a:endParaRPr lang="ro-RO" dirty="0"/>
          </a:p>
        </p:txBody>
      </p:sp>
    </p:spTree>
    <p:extLst>
      <p:ext uri="{BB962C8B-B14F-4D97-AF65-F5344CB8AC3E}">
        <p14:creationId xmlns="" xmlns:p14="http://schemas.microsoft.com/office/powerpoint/2010/main" val="74997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Description of mobilities and other activities</a:t>
            </a:r>
            <a:endParaRPr lang="ro-RO" dirty="0"/>
          </a:p>
        </p:txBody>
      </p:sp>
      <p:sp>
        <p:nvSpPr>
          <p:cNvPr id="3" name="Content Placeholder 2"/>
          <p:cNvSpPr>
            <a:spLocks noGrp="1"/>
          </p:cNvSpPr>
          <p:nvPr>
            <p:ph idx="1"/>
          </p:nvPr>
        </p:nvSpPr>
        <p:spPr/>
        <p:txBody>
          <a:bodyPr>
            <a:normAutofit fontScale="92500"/>
          </a:bodyPr>
          <a:lstStyle/>
          <a:p>
            <a:r>
              <a:rPr lang="ro-RO" dirty="0" smtClean="0"/>
              <a:t>The first meeting: Romania, October 2012, during this project meeting the schedule of project activities for the first year has been done.</a:t>
            </a:r>
          </a:p>
          <a:p>
            <a:r>
              <a:rPr lang="ro-RO" dirty="0" smtClean="0"/>
              <a:t>The second project meeting: Latvia, February 2013, during which problems and dificulties in solving project topics were discussed.</a:t>
            </a:r>
          </a:p>
          <a:p>
            <a:r>
              <a:rPr lang="ro-RO" dirty="0" smtClean="0"/>
              <a:t>The third project meeting: Bulgaria, April 2013, during which we </a:t>
            </a:r>
            <a:r>
              <a:rPr lang="en-US" dirty="0" smtClean="0"/>
              <a:t>”</a:t>
            </a:r>
            <a:r>
              <a:rPr lang="ro-RO" dirty="0" smtClean="0"/>
              <a:t>get acquainted” with all the partner’s educational system.</a:t>
            </a:r>
            <a:endParaRPr lang="en-US" dirty="0" smtClean="0"/>
          </a:p>
          <a:p>
            <a:r>
              <a:rPr lang="en-US" dirty="0" smtClean="0"/>
              <a:t>The fourth project meeting: Sweden, June 2013, evaluation of first year of project.</a:t>
            </a:r>
            <a:endParaRPr lang="ro-RO" dirty="0"/>
          </a:p>
        </p:txBody>
      </p:sp>
    </p:spTree>
    <p:extLst>
      <p:ext uri="{BB962C8B-B14F-4D97-AF65-F5344CB8AC3E}">
        <p14:creationId xmlns="" xmlns:p14="http://schemas.microsoft.com/office/powerpoint/2010/main" val="130738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709160"/>
          </a:xfrm>
        </p:spPr>
        <p:txBody>
          <a:bodyPr/>
          <a:lstStyle/>
          <a:p>
            <a:r>
              <a:rPr lang="en-US" dirty="0" smtClean="0"/>
              <a:t>Partner schools prepared DVDs with the activities had been done during the first year( May 2013).</a:t>
            </a:r>
          </a:p>
          <a:p>
            <a:r>
              <a:rPr lang="en-US" dirty="0" smtClean="0"/>
              <a:t>Every partner school </a:t>
            </a:r>
            <a:r>
              <a:rPr lang="en-US" dirty="0" err="1" smtClean="0"/>
              <a:t>organised</a:t>
            </a:r>
            <a:r>
              <a:rPr lang="en-US" dirty="0" smtClean="0"/>
              <a:t> Comenius Gala in June 2013.</a:t>
            </a:r>
          </a:p>
          <a:p>
            <a:endParaRPr lang="ro-RO" dirty="0"/>
          </a:p>
        </p:txBody>
      </p:sp>
    </p:spTree>
    <p:extLst>
      <p:ext uri="{BB962C8B-B14F-4D97-AF65-F5344CB8AC3E}">
        <p14:creationId xmlns="" xmlns:p14="http://schemas.microsoft.com/office/powerpoint/2010/main" val="293042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a:bodyPr>
          <a:lstStyle/>
          <a:p>
            <a:r>
              <a:rPr lang="en-US" dirty="0" smtClean="0"/>
              <a:t>Thank you for your attention!</a:t>
            </a:r>
            <a:endParaRPr lang="ro-RO" dirty="0"/>
          </a:p>
        </p:txBody>
      </p:sp>
    </p:spTree>
    <p:extLst>
      <p:ext uri="{BB962C8B-B14F-4D97-AF65-F5344CB8AC3E}">
        <p14:creationId xmlns="" xmlns:p14="http://schemas.microsoft.com/office/powerpoint/2010/main" val="138736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Logo</a:t>
            </a:r>
            <a:endParaRPr lang="ro-RO"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35696" y="1196752"/>
            <a:ext cx="5184576" cy="5157120"/>
          </a:xfrm>
        </p:spPr>
      </p:pic>
      <p:sp>
        <p:nvSpPr>
          <p:cNvPr id="5" name="TextBox 4"/>
          <p:cNvSpPr txBox="1"/>
          <p:nvPr/>
        </p:nvSpPr>
        <p:spPr>
          <a:xfrm>
            <a:off x="827584" y="908720"/>
            <a:ext cx="432048" cy="5016758"/>
          </a:xfrm>
          <a:prstGeom prst="rect">
            <a:avLst/>
          </a:prstGeom>
          <a:noFill/>
        </p:spPr>
        <p:txBody>
          <a:bodyPr wrap="square" rtlCol="0">
            <a:spAutoFit/>
          </a:bodyPr>
          <a:lstStyle/>
          <a:p>
            <a:r>
              <a:rPr lang="en-US" sz="4000" dirty="0" smtClean="0"/>
              <a:t>Bulgaria</a:t>
            </a:r>
            <a:endParaRPr lang="ro-RO" sz="4000" dirty="0"/>
          </a:p>
        </p:txBody>
      </p:sp>
      <p:sp>
        <p:nvSpPr>
          <p:cNvPr id="7" name="TextBox 6"/>
          <p:cNvSpPr txBox="1"/>
          <p:nvPr/>
        </p:nvSpPr>
        <p:spPr>
          <a:xfrm>
            <a:off x="8036498" y="476672"/>
            <a:ext cx="288032" cy="6247864"/>
          </a:xfrm>
          <a:prstGeom prst="rect">
            <a:avLst/>
          </a:prstGeom>
          <a:noFill/>
        </p:spPr>
        <p:txBody>
          <a:bodyPr wrap="square" rtlCol="0">
            <a:spAutoFit/>
          </a:bodyPr>
          <a:lstStyle/>
          <a:p>
            <a:r>
              <a:rPr lang="en-US" sz="4000" dirty="0" smtClean="0"/>
              <a:t>The winner</a:t>
            </a:r>
            <a:endParaRPr lang="ro-RO" sz="4000" dirty="0"/>
          </a:p>
        </p:txBody>
      </p:sp>
    </p:spTree>
    <p:extLst>
      <p:ext uri="{BB962C8B-B14F-4D97-AF65-F5344CB8AC3E}">
        <p14:creationId xmlns="" xmlns:p14="http://schemas.microsoft.com/office/powerpoint/2010/main" val="414893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Logos</a:t>
            </a:r>
            <a:endParaRPr lang="ro-RO" dirty="0"/>
          </a:p>
        </p:txBody>
      </p:sp>
      <p:pic>
        <p:nvPicPr>
          <p:cNvPr id="13" name="Content Placeholder 1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268760"/>
            <a:ext cx="3347864" cy="2510898"/>
          </a:xfr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93" y="3861048"/>
            <a:ext cx="3338372" cy="2456892"/>
          </a:xfrm>
          <a:prstGeom prst="rect">
            <a:avLst/>
          </a:prstGeom>
        </p:spPr>
      </p:pic>
      <p:sp>
        <p:nvSpPr>
          <p:cNvPr id="15" name="TextBox 14"/>
          <p:cNvSpPr txBox="1"/>
          <p:nvPr/>
        </p:nvSpPr>
        <p:spPr>
          <a:xfrm>
            <a:off x="3347865" y="3030344"/>
            <a:ext cx="432048" cy="1938992"/>
          </a:xfrm>
          <a:prstGeom prst="rect">
            <a:avLst/>
          </a:prstGeom>
          <a:noFill/>
        </p:spPr>
        <p:txBody>
          <a:bodyPr wrap="square" rtlCol="0">
            <a:spAutoFit/>
          </a:bodyPr>
          <a:lstStyle/>
          <a:p>
            <a:r>
              <a:rPr lang="en-US" sz="12000" dirty="0" smtClean="0"/>
              <a:t>}</a:t>
            </a:r>
            <a:endParaRPr lang="ro-RO" sz="12000" dirty="0"/>
          </a:p>
        </p:txBody>
      </p:sp>
      <p:sp>
        <p:nvSpPr>
          <p:cNvPr id="16" name="TextBox 15"/>
          <p:cNvSpPr txBox="1"/>
          <p:nvPr/>
        </p:nvSpPr>
        <p:spPr>
          <a:xfrm>
            <a:off x="3923928" y="3711150"/>
            <a:ext cx="4572000" cy="830997"/>
          </a:xfrm>
          <a:prstGeom prst="rect">
            <a:avLst/>
          </a:prstGeom>
          <a:noFill/>
        </p:spPr>
        <p:txBody>
          <a:bodyPr wrap="square" rtlCol="0">
            <a:spAutoFit/>
          </a:bodyPr>
          <a:lstStyle/>
          <a:p>
            <a:r>
              <a:rPr lang="en-US" sz="4800" b="1" dirty="0" smtClean="0"/>
              <a:t>Poland</a:t>
            </a:r>
            <a:endParaRPr lang="ro-RO" sz="4800" b="1" dirty="0"/>
          </a:p>
        </p:txBody>
      </p:sp>
    </p:spTree>
    <p:extLst>
      <p:ext uri="{BB962C8B-B14F-4D97-AF65-F5344CB8AC3E}">
        <p14:creationId xmlns="" xmlns:p14="http://schemas.microsoft.com/office/powerpoint/2010/main" val="322505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211" y="0"/>
            <a:ext cx="3901440" cy="2767584"/>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140968"/>
            <a:ext cx="3995935" cy="3065522"/>
          </a:xfrm>
          <a:prstGeom prst="rect">
            <a:avLst/>
          </a:prstGeom>
        </p:spPr>
      </p:pic>
      <p:sp>
        <p:nvSpPr>
          <p:cNvPr id="6" name="TextBox 5"/>
          <p:cNvSpPr txBox="1"/>
          <p:nvPr/>
        </p:nvSpPr>
        <p:spPr>
          <a:xfrm>
            <a:off x="4211960" y="1154319"/>
            <a:ext cx="3528392" cy="707886"/>
          </a:xfrm>
          <a:prstGeom prst="rect">
            <a:avLst/>
          </a:prstGeom>
          <a:noFill/>
        </p:spPr>
        <p:txBody>
          <a:bodyPr wrap="square" rtlCol="0">
            <a:spAutoFit/>
          </a:bodyPr>
          <a:lstStyle/>
          <a:p>
            <a:r>
              <a:rPr lang="en-US" sz="4000" b="1" dirty="0" smtClean="0"/>
              <a:t>-&gt; Romania</a:t>
            </a:r>
            <a:endParaRPr lang="ro-RO" sz="4000" b="1" dirty="0"/>
          </a:p>
        </p:txBody>
      </p:sp>
      <p:sp>
        <p:nvSpPr>
          <p:cNvPr id="7" name="TextBox 6"/>
          <p:cNvSpPr txBox="1"/>
          <p:nvPr/>
        </p:nvSpPr>
        <p:spPr>
          <a:xfrm>
            <a:off x="4240358" y="4221088"/>
            <a:ext cx="3888432" cy="707886"/>
          </a:xfrm>
          <a:prstGeom prst="rect">
            <a:avLst/>
          </a:prstGeom>
          <a:noFill/>
        </p:spPr>
        <p:txBody>
          <a:bodyPr wrap="square" rtlCol="0">
            <a:spAutoFit/>
          </a:bodyPr>
          <a:lstStyle/>
          <a:p>
            <a:r>
              <a:rPr lang="en-US" sz="4000" b="1" dirty="0" smtClean="0"/>
              <a:t>-&gt; Sweden</a:t>
            </a:r>
            <a:endParaRPr lang="ro-RO" sz="4000" b="1" dirty="0"/>
          </a:p>
        </p:txBody>
      </p:sp>
    </p:spTree>
    <p:extLst>
      <p:ext uri="{BB962C8B-B14F-4D97-AF65-F5344CB8AC3E}">
        <p14:creationId xmlns="" xmlns:p14="http://schemas.microsoft.com/office/powerpoint/2010/main" val="314849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Teleconferences</a:t>
            </a:r>
            <a:endParaRPr lang="ro-RO"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26540" y="4229689"/>
            <a:ext cx="3517460" cy="2628311"/>
          </a:xfrm>
          <a:prstGeom prst="rect">
            <a:avLst/>
          </a:prstGeom>
        </p:spPr>
      </p:pic>
      <p:sp>
        <p:nvSpPr>
          <p:cNvPr id="8" name="TextBox 7"/>
          <p:cNvSpPr txBox="1"/>
          <p:nvPr/>
        </p:nvSpPr>
        <p:spPr>
          <a:xfrm>
            <a:off x="3635896" y="3860357"/>
            <a:ext cx="1800200" cy="646331"/>
          </a:xfrm>
          <a:prstGeom prst="rect">
            <a:avLst/>
          </a:prstGeom>
          <a:noFill/>
        </p:spPr>
        <p:txBody>
          <a:bodyPr wrap="square" rtlCol="0">
            <a:spAutoFit/>
          </a:bodyPr>
          <a:lstStyle/>
          <a:p>
            <a:r>
              <a:rPr lang="en-US" dirty="0" smtClean="0"/>
              <a:t>ROMANIA- POLAND</a:t>
            </a:r>
            <a:endParaRPr lang="ro-RO" dirty="0"/>
          </a:p>
        </p:txBody>
      </p:sp>
      <p:pic>
        <p:nvPicPr>
          <p:cNvPr id="1027" name="Picture 3" descr="C:\Users\ultra\Desktop\teleconferinte\december 2012RO-PL\_DSC8403.JPG"/>
          <p:cNvPicPr>
            <a:picLocks noGrp="1" noChangeAspect="1" noChangeArrowheads="1"/>
          </p:cNvPicPr>
          <p:nvPr>
            <p:ph idx="1"/>
          </p:nvPr>
        </p:nvPicPr>
        <p:blipFill>
          <a:blip r:embed="rId3" cstate="print"/>
          <a:srcRect/>
          <a:stretch>
            <a:fillRect/>
          </a:stretch>
        </p:blipFill>
        <p:spPr bwMode="auto">
          <a:xfrm>
            <a:off x="658518" y="1600200"/>
            <a:ext cx="2854914" cy="1971675"/>
          </a:xfrm>
          <a:prstGeom prst="rect">
            <a:avLst/>
          </a:prstGeom>
          <a:noFill/>
        </p:spPr>
      </p:pic>
      <p:pic>
        <p:nvPicPr>
          <p:cNvPr id="1028" name="Picture 4" descr="C:\Users\ultra\Desktop\teleconferinte\december 2012RO-PL\_DSC8414.JPG"/>
          <p:cNvPicPr>
            <a:picLocks noChangeAspect="1" noChangeArrowheads="1"/>
          </p:cNvPicPr>
          <p:nvPr/>
        </p:nvPicPr>
        <p:blipFill>
          <a:blip r:embed="rId4" cstate="print"/>
          <a:srcRect/>
          <a:stretch>
            <a:fillRect/>
          </a:stretch>
        </p:blipFill>
        <p:spPr bwMode="auto">
          <a:xfrm>
            <a:off x="5286380" y="1285860"/>
            <a:ext cx="3571900" cy="2357453"/>
          </a:xfrm>
          <a:prstGeom prst="rect">
            <a:avLst/>
          </a:prstGeom>
          <a:noFill/>
        </p:spPr>
      </p:pic>
      <p:pic>
        <p:nvPicPr>
          <p:cNvPr id="1030" name="Picture 6" descr="C:\Users\ultra\Desktop\teleconferinte\december 2012RO-PL\_DSC8416.JPG"/>
          <p:cNvPicPr>
            <a:picLocks noChangeAspect="1" noChangeArrowheads="1"/>
          </p:cNvPicPr>
          <p:nvPr/>
        </p:nvPicPr>
        <p:blipFill>
          <a:blip r:embed="rId5" cstate="print"/>
          <a:srcRect/>
          <a:stretch>
            <a:fillRect/>
          </a:stretch>
        </p:blipFill>
        <p:spPr bwMode="auto">
          <a:xfrm flipH="1">
            <a:off x="357151" y="4214818"/>
            <a:ext cx="3214713" cy="2643182"/>
          </a:xfrm>
          <a:prstGeom prst="rect">
            <a:avLst/>
          </a:prstGeom>
          <a:noFill/>
        </p:spPr>
      </p:pic>
    </p:spTree>
    <p:extLst>
      <p:ext uri="{BB962C8B-B14F-4D97-AF65-F5344CB8AC3E}">
        <p14:creationId xmlns="" xmlns:p14="http://schemas.microsoft.com/office/powerpoint/2010/main" val="195574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29534"/>
            <a:ext cx="3491880" cy="261891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365104"/>
            <a:ext cx="3491881" cy="249289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28117" y="0"/>
            <a:ext cx="3515883" cy="263691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28116" y="4221088"/>
            <a:ext cx="3515883" cy="2636912"/>
          </a:xfrm>
          <a:prstGeom prst="rect">
            <a:avLst/>
          </a:prstGeom>
        </p:spPr>
      </p:pic>
      <p:sp>
        <p:nvSpPr>
          <p:cNvPr id="8" name="TextBox 7"/>
          <p:cNvSpPr txBox="1"/>
          <p:nvPr/>
        </p:nvSpPr>
        <p:spPr>
          <a:xfrm>
            <a:off x="3347864" y="3284984"/>
            <a:ext cx="2664295" cy="369332"/>
          </a:xfrm>
          <a:prstGeom prst="rect">
            <a:avLst/>
          </a:prstGeom>
          <a:noFill/>
        </p:spPr>
        <p:txBody>
          <a:bodyPr wrap="square" rtlCol="0">
            <a:spAutoFit/>
          </a:bodyPr>
          <a:lstStyle/>
          <a:p>
            <a:r>
              <a:rPr lang="en-US" dirty="0" smtClean="0"/>
              <a:t>ROMANIA - SWEDEN</a:t>
            </a:r>
            <a:endParaRPr lang="ro-RO" dirty="0"/>
          </a:p>
        </p:txBody>
      </p:sp>
    </p:spTree>
    <p:extLst>
      <p:ext uri="{BB962C8B-B14F-4D97-AF65-F5344CB8AC3E}">
        <p14:creationId xmlns="" xmlns:p14="http://schemas.microsoft.com/office/powerpoint/2010/main" val="184404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86116" y="3284984"/>
            <a:ext cx="2928958" cy="369332"/>
          </a:xfrm>
          <a:prstGeom prst="rect">
            <a:avLst/>
          </a:prstGeom>
          <a:noFill/>
        </p:spPr>
        <p:txBody>
          <a:bodyPr wrap="square" rtlCol="0">
            <a:spAutoFit/>
          </a:bodyPr>
          <a:lstStyle/>
          <a:p>
            <a:r>
              <a:rPr lang="en-US" dirty="0" smtClean="0"/>
              <a:t>ROMANIA - BULGARIA</a:t>
            </a:r>
            <a:endParaRPr lang="ro-RO" dirty="0"/>
          </a:p>
        </p:txBody>
      </p:sp>
      <p:pic>
        <p:nvPicPr>
          <p:cNvPr id="1026" name="Picture 2" descr="C:\Users\ultra\Desktop\teleconferinte\february 2013 RO-BU\_DSC2120.JPG"/>
          <p:cNvPicPr>
            <a:picLocks noGrp="1" noChangeAspect="1" noChangeArrowheads="1"/>
          </p:cNvPicPr>
          <p:nvPr>
            <p:ph idx="1"/>
          </p:nvPr>
        </p:nvPicPr>
        <p:blipFill>
          <a:blip r:embed="rId2" cstate="print"/>
          <a:srcRect/>
          <a:stretch>
            <a:fillRect/>
          </a:stretch>
        </p:blipFill>
        <p:spPr bwMode="auto">
          <a:xfrm>
            <a:off x="602914" y="571500"/>
            <a:ext cx="3751935" cy="2500313"/>
          </a:xfrm>
          <a:prstGeom prst="rect">
            <a:avLst/>
          </a:prstGeom>
          <a:noFill/>
        </p:spPr>
      </p:pic>
      <p:pic>
        <p:nvPicPr>
          <p:cNvPr id="1027" name="Picture 3" descr="C:\Users\ultra\Desktop\teleconferinte\february 2013 RO-BU\_DSC2124.JPG"/>
          <p:cNvPicPr>
            <a:picLocks noChangeAspect="1" noChangeArrowheads="1"/>
          </p:cNvPicPr>
          <p:nvPr/>
        </p:nvPicPr>
        <p:blipFill>
          <a:blip r:embed="rId3" cstate="print"/>
          <a:srcRect/>
          <a:stretch>
            <a:fillRect/>
          </a:stretch>
        </p:blipFill>
        <p:spPr bwMode="auto">
          <a:xfrm>
            <a:off x="4730750" y="571480"/>
            <a:ext cx="3902075" cy="2500330"/>
          </a:xfrm>
          <a:prstGeom prst="rect">
            <a:avLst/>
          </a:prstGeom>
          <a:noFill/>
        </p:spPr>
      </p:pic>
      <p:pic>
        <p:nvPicPr>
          <p:cNvPr id="1028" name="Picture 4" descr="C:\Users\ultra\Desktop\teleconferinte\february 2013 RO-BU\_DSC2127.JPG"/>
          <p:cNvPicPr>
            <a:picLocks noChangeAspect="1" noChangeArrowheads="1"/>
          </p:cNvPicPr>
          <p:nvPr/>
        </p:nvPicPr>
        <p:blipFill>
          <a:blip r:embed="rId4" cstate="print"/>
          <a:srcRect/>
          <a:stretch>
            <a:fillRect/>
          </a:stretch>
        </p:blipFill>
        <p:spPr bwMode="auto">
          <a:xfrm>
            <a:off x="233363" y="3714752"/>
            <a:ext cx="3902075" cy="2309811"/>
          </a:xfrm>
          <a:prstGeom prst="rect">
            <a:avLst/>
          </a:prstGeom>
          <a:noFill/>
        </p:spPr>
      </p:pic>
      <p:pic>
        <p:nvPicPr>
          <p:cNvPr id="1029" name="Picture 5" descr="C:\Users\ultra\Desktop\teleconferinte\february 2013 RO-BU\_DSC2128.JPG"/>
          <p:cNvPicPr>
            <a:picLocks noChangeAspect="1" noChangeArrowheads="1"/>
          </p:cNvPicPr>
          <p:nvPr/>
        </p:nvPicPr>
        <p:blipFill>
          <a:blip r:embed="rId5" cstate="print"/>
          <a:srcRect/>
          <a:stretch>
            <a:fillRect/>
          </a:stretch>
        </p:blipFill>
        <p:spPr bwMode="auto">
          <a:xfrm>
            <a:off x="5033963" y="3714752"/>
            <a:ext cx="3902075" cy="2286016"/>
          </a:xfrm>
          <a:prstGeom prst="rect">
            <a:avLst/>
          </a:prstGeom>
          <a:noFill/>
        </p:spPr>
      </p:pic>
    </p:spTree>
    <p:extLst>
      <p:ext uri="{BB962C8B-B14F-4D97-AF65-F5344CB8AC3E}">
        <p14:creationId xmlns="" xmlns:p14="http://schemas.microsoft.com/office/powerpoint/2010/main" val="184404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86116" y="3284984"/>
            <a:ext cx="2928958" cy="369332"/>
          </a:xfrm>
          <a:prstGeom prst="rect">
            <a:avLst/>
          </a:prstGeom>
          <a:noFill/>
        </p:spPr>
        <p:txBody>
          <a:bodyPr wrap="square" rtlCol="0">
            <a:spAutoFit/>
          </a:bodyPr>
          <a:lstStyle/>
          <a:p>
            <a:r>
              <a:rPr lang="en-US" dirty="0" smtClean="0"/>
              <a:t>ROMANIA - LATVIA</a:t>
            </a:r>
            <a:endParaRPr lang="ro-RO" dirty="0"/>
          </a:p>
        </p:txBody>
      </p:sp>
      <p:pic>
        <p:nvPicPr>
          <p:cNvPr id="2050" name="Picture 2" descr="C:\Users\ultra\Desktop\teleconferinte\march 2013 RO-LV\DSCF2838.JPG"/>
          <p:cNvPicPr>
            <a:picLocks noGrp="1" noChangeAspect="1" noChangeArrowheads="1"/>
          </p:cNvPicPr>
          <p:nvPr>
            <p:ph idx="1"/>
          </p:nvPr>
        </p:nvPicPr>
        <p:blipFill>
          <a:blip r:embed="rId2" cstate="print"/>
          <a:srcRect/>
          <a:stretch>
            <a:fillRect/>
          </a:stretch>
        </p:blipFill>
        <p:spPr bwMode="auto">
          <a:xfrm>
            <a:off x="457200" y="142852"/>
            <a:ext cx="3686172" cy="2500331"/>
          </a:xfrm>
          <a:prstGeom prst="rect">
            <a:avLst/>
          </a:prstGeom>
          <a:noFill/>
        </p:spPr>
      </p:pic>
      <p:pic>
        <p:nvPicPr>
          <p:cNvPr id="2051" name="Picture 3" descr="C:\Users\ultra\Desktop\teleconferinte\march 2013 RO-LV\DSCF2839.JPG"/>
          <p:cNvPicPr>
            <a:picLocks noChangeAspect="1" noChangeArrowheads="1"/>
          </p:cNvPicPr>
          <p:nvPr/>
        </p:nvPicPr>
        <p:blipFill>
          <a:blip r:embed="rId3" cstate="print"/>
          <a:srcRect/>
          <a:stretch>
            <a:fillRect/>
          </a:stretch>
        </p:blipFill>
        <p:spPr bwMode="auto">
          <a:xfrm>
            <a:off x="5072066" y="214290"/>
            <a:ext cx="3571900" cy="2428892"/>
          </a:xfrm>
          <a:prstGeom prst="rect">
            <a:avLst/>
          </a:prstGeom>
          <a:noFill/>
        </p:spPr>
      </p:pic>
      <p:pic>
        <p:nvPicPr>
          <p:cNvPr id="2052" name="Picture 4" descr="C:\Users\ultra\Desktop\teleconferinte\march 2013 RO-LV\DSCF2843.JPG"/>
          <p:cNvPicPr>
            <a:picLocks noChangeAspect="1" noChangeArrowheads="1"/>
          </p:cNvPicPr>
          <p:nvPr/>
        </p:nvPicPr>
        <p:blipFill>
          <a:blip r:embed="rId4" cstate="print"/>
          <a:srcRect/>
          <a:stretch>
            <a:fillRect/>
          </a:stretch>
        </p:blipFill>
        <p:spPr bwMode="auto">
          <a:xfrm>
            <a:off x="285720" y="4071942"/>
            <a:ext cx="3929090" cy="2786058"/>
          </a:xfrm>
          <a:prstGeom prst="rect">
            <a:avLst/>
          </a:prstGeom>
          <a:noFill/>
        </p:spPr>
      </p:pic>
      <p:pic>
        <p:nvPicPr>
          <p:cNvPr id="2053" name="Picture 5" descr="C:\Users\ultra\Desktop\teleconferinte\march 2013 RO-LV\DSCF2840.JPG"/>
          <p:cNvPicPr>
            <a:picLocks noChangeAspect="1" noChangeArrowheads="1"/>
          </p:cNvPicPr>
          <p:nvPr/>
        </p:nvPicPr>
        <p:blipFill>
          <a:blip r:embed="rId5" cstate="print"/>
          <a:srcRect/>
          <a:stretch>
            <a:fillRect/>
          </a:stretch>
        </p:blipFill>
        <p:spPr bwMode="auto">
          <a:xfrm>
            <a:off x="5000628" y="4071942"/>
            <a:ext cx="3714776" cy="2500330"/>
          </a:xfrm>
          <a:prstGeom prst="rect">
            <a:avLst/>
          </a:prstGeom>
          <a:noFill/>
        </p:spPr>
      </p:pic>
    </p:spTree>
    <p:extLst>
      <p:ext uri="{BB962C8B-B14F-4D97-AF65-F5344CB8AC3E}">
        <p14:creationId xmlns="" xmlns:p14="http://schemas.microsoft.com/office/powerpoint/2010/main" val="1844047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158</TotalTime>
  <Words>700</Words>
  <Application>Microsoft Office PowerPoint</Application>
  <PresentationFormat>On-screen Show (4:3)</PresentationFormat>
  <Paragraphs>116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Activities done</vt:lpstr>
      <vt:lpstr>Slide 2</vt:lpstr>
      <vt:lpstr>Final Project Logo</vt:lpstr>
      <vt:lpstr>Logos</vt:lpstr>
      <vt:lpstr>Slide 5</vt:lpstr>
      <vt:lpstr>Teleconferences</vt:lpstr>
      <vt:lpstr>Slide 7</vt:lpstr>
      <vt:lpstr>Slide 8</vt:lpstr>
      <vt:lpstr>Slide 9</vt:lpstr>
      <vt:lpstr>Slide 10</vt:lpstr>
      <vt:lpstr>Facebook</vt:lpstr>
      <vt:lpstr>Slide 12</vt:lpstr>
      <vt:lpstr>Romanian Posters Posters about partner countries in our school</vt:lpstr>
      <vt:lpstr>Christmas and New Year’s Eve. Traditional Recipes</vt:lpstr>
      <vt:lpstr>Slide 15</vt:lpstr>
      <vt:lpstr>Slide 16</vt:lpstr>
      <vt:lpstr>Informative brochure</vt:lpstr>
      <vt:lpstr>Language e-vocabulary</vt:lpstr>
      <vt:lpstr>Concrete objectives of the project</vt:lpstr>
      <vt:lpstr>Reports and reflections</vt:lpstr>
      <vt:lpstr>Description of mobilities and other activities</vt:lpstr>
      <vt:lpstr>Slide 22</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done</dc:title>
  <dc:creator>ECY</dc:creator>
  <cp:lastModifiedBy>ultra</cp:lastModifiedBy>
  <cp:revision>19</cp:revision>
  <dcterms:created xsi:type="dcterms:W3CDTF">2013-06-02T10:48:17Z</dcterms:created>
  <dcterms:modified xsi:type="dcterms:W3CDTF">2014-03-28T06:29:04Z</dcterms:modified>
</cp:coreProperties>
</file>