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8B0987-5E47-4A14-B20C-FB9C161EC40F}" type="datetimeFigureOut">
              <a:rPr lang="lv-LV" smtClean="0"/>
              <a:t>24.05.2014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v-LV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BB0C50-09E7-4394-A001-0F016CCDB2A8}" type="slidenum">
              <a:rPr lang="lv-LV" smtClean="0"/>
              <a:t>‹#›</a:t>
            </a:fld>
            <a:endParaRPr lang="lv-LV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 smtClean="0"/>
              <a:t>Bulgaria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17th-23rd </a:t>
            </a:r>
            <a:r>
              <a:rPr lang="lv-LV" dirty="0" err="1" smtClean="0"/>
              <a:t>April</a:t>
            </a:r>
            <a:r>
              <a:rPr lang="lv-LV" dirty="0" smtClean="0"/>
              <a:t> 2013</a:t>
            </a:r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 welcome ceremony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2081204" cy="156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3131429" cy="234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3240360" cy="243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3816425" cy="28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Serious</a:t>
            </a:r>
            <a:r>
              <a:rPr lang="lv-LV" dirty="0" smtClean="0"/>
              <a:t> </a:t>
            </a:r>
            <a:r>
              <a:rPr lang="lv-LV" dirty="0" err="1" smtClean="0"/>
              <a:t>work</a:t>
            </a:r>
            <a:r>
              <a:rPr lang="lv-LV" dirty="0" smtClean="0"/>
              <a:t> </a:t>
            </a:r>
            <a:r>
              <a:rPr lang="lv-LV" dirty="0" err="1" smtClean="0"/>
              <a:t>meetings</a:t>
            </a:r>
            <a:endParaRPr lang="lv-LV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3302495" cy="24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035413" cy="22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15038"/>
            <a:ext cx="3672408" cy="275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149080"/>
            <a:ext cx="316853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Beautiful</a:t>
            </a:r>
            <a:r>
              <a:rPr lang="lv-LV" dirty="0" smtClean="0"/>
              <a:t> </a:t>
            </a:r>
            <a:r>
              <a:rPr lang="lv-LV" dirty="0" err="1" smtClean="0"/>
              <a:t>hills</a:t>
            </a:r>
            <a:endParaRPr lang="lv-LV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398506" cy="25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528392" cy="26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318188" cy="248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Black</a:t>
            </a:r>
            <a:r>
              <a:rPr lang="lv-LV" dirty="0" smtClean="0"/>
              <a:t> </a:t>
            </a:r>
            <a:r>
              <a:rPr lang="lv-LV" dirty="0" err="1" smtClean="0"/>
              <a:t>sea</a:t>
            </a:r>
            <a:r>
              <a:rPr lang="lv-LV" dirty="0" smtClean="0"/>
              <a:t>!!!</a:t>
            </a:r>
            <a:endParaRPr lang="lv-LV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438399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0768"/>
            <a:ext cx="4643561" cy="34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3491433" cy="261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Many</a:t>
            </a:r>
            <a:r>
              <a:rPr lang="lv-LV" dirty="0" smtClean="0"/>
              <a:t> </a:t>
            </a:r>
            <a:r>
              <a:rPr lang="lv-LV" dirty="0" err="1" smtClean="0"/>
              <a:t>activities</a:t>
            </a:r>
            <a:r>
              <a:rPr lang="lv-LV" dirty="0" smtClean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students</a:t>
            </a:r>
            <a:endParaRPr lang="lv-LV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86538" cy="27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707423" cy="278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3275409" cy="24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20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Bulgaria</vt:lpstr>
      <vt:lpstr>Warm welcome ceremony</vt:lpstr>
      <vt:lpstr>Serious work meetings</vt:lpstr>
      <vt:lpstr>Beautiful hills</vt:lpstr>
      <vt:lpstr>The Black sea!!!</vt:lpstr>
      <vt:lpstr>Many activities for students</vt:lpstr>
    </vt:vector>
  </TitlesOfParts>
  <Company>Kandavas novada dome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</dc:title>
  <dc:creator>Cere</dc:creator>
  <cp:lastModifiedBy>Cere</cp:lastModifiedBy>
  <cp:revision>3</cp:revision>
  <dcterms:created xsi:type="dcterms:W3CDTF">2014-05-24T09:03:29Z</dcterms:created>
  <dcterms:modified xsi:type="dcterms:W3CDTF">2014-05-24T09:31:13Z</dcterms:modified>
</cp:coreProperties>
</file>