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560DA-AF56-4F07-AA0D-9A69D4385B02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F0281-58B1-43AF-B2A7-BE4B936333A9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560DA-AF56-4F07-AA0D-9A69D4385B02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F0281-58B1-43AF-B2A7-BE4B936333A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560DA-AF56-4F07-AA0D-9A69D4385B02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F0281-58B1-43AF-B2A7-BE4B936333A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560DA-AF56-4F07-AA0D-9A69D4385B02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F0281-58B1-43AF-B2A7-BE4B936333A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560DA-AF56-4F07-AA0D-9A69D4385B02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F0281-58B1-43AF-B2A7-BE4B936333A9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560DA-AF56-4F07-AA0D-9A69D4385B02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F0281-58B1-43AF-B2A7-BE4B936333A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560DA-AF56-4F07-AA0D-9A69D4385B02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F0281-58B1-43AF-B2A7-BE4B936333A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560DA-AF56-4F07-AA0D-9A69D4385B02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F0281-58B1-43AF-B2A7-BE4B936333A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560DA-AF56-4F07-AA0D-9A69D4385B02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F0281-58B1-43AF-B2A7-BE4B936333A9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560DA-AF56-4F07-AA0D-9A69D4385B02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F0281-58B1-43AF-B2A7-BE4B936333A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560DA-AF56-4F07-AA0D-9A69D4385B02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F0281-58B1-43AF-B2A7-BE4B936333A9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BE560DA-AF56-4F07-AA0D-9A69D4385B02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lv-LV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2EF0281-58B1-43AF-B2A7-BE4B936333A9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7200" dirty="0" err="1" smtClean="0">
                <a:latin typeface="Balloon XBd TL" pitchFamily="66" charset="0"/>
              </a:rPr>
              <a:t>Bulgaria</a:t>
            </a:r>
            <a:endParaRPr lang="lv-LV" sz="7200" dirty="0">
              <a:latin typeface="Balloon XBd TL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27th </a:t>
            </a:r>
            <a:r>
              <a:rPr lang="lv-LV" dirty="0" err="1" smtClean="0"/>
              <a:t>February</a:t>
            </a:r>
            <a:r>
              <a:rPr lang="lv-LV" dirty="0" smtClean="0"/>
              <a:t> - 3rd </a:t>
            </a:r>
            <a:r>
              <a:rPr lang="lv-LV" dirty="0" err="1" smtClean="0"/>
              <a:t>March</a:t>
            </a:r>
            <a:r>
              <a:rPr lang="lv-LV" dirty="0" smtClean="0"/>
              <a:t> 2014</a:t>
            </a:r>
            <a:endParaRPr lang="lv-LV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Active</a:t>
            </a:r>
            <a:r>
              <a:rPr lang="lv-LV" dirty="0" smtClean="0"/>
              <a:t> </a:t>
            </a:r>
            <a:r>
              <a:rPr lang="lv-LV" dirty="0" err="1" smtClean="0"/>
              <a:t>welcome</a:t>
            </a:r>
            <a:r>
              <a:rPr lang="lv-LV" dirty="0" smtClean="0"/>
              <a:t> </a:t>
            </a:r>
            <a:r>
              <a:rPr lang="lv-LV" dirty="0" err="1" smtClean="0"/>
              <a:t>ceremony</a:t>
            </a:r>
            <a:endParaRPr lang="lv-LV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250456" cy="216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84784"/>
            <a:ext cx="29163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49080"/>
            <a:ext cx="3168351" cy="211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861048"/>
            <a:ext cx="3563441" cy="237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Active</a:t>
            </a:r>
            <a:r>
              <a:rPr lang="lv-LV" dirty="0" smtClean="0"/>
              <a:t> </a:t>
            </a:r>
            <a:r>
              <a:rPr lang="lv-LV" dirty="0" err="1" smtClean="0"/>
              <a:t>participation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classes</a:t>
            </a:r>
            <a:endParaRPr lang="lv-LV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2419163" cy="1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40768"/>
            <a:ext cx="3275409" cy="218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56992"/>
            <a:ext cx="3090600" cy="20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933056"/>
            <a:ext cx="3707457" cy="24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Quick</a:t>
            </a:r>
            <a:r>
              <a:rPr lang="lv-LV" dirty="0" smtClean="0"/>
              <a:t> </a:t>
            </a:r>
            <a:r>
              <a:rPr lang="lv-LV" dirty="0" err="1" smtClean="0"/>
              <a:t>work</a:t>
            </a:r>
            <a:r>
              <a:rPr lang="lv-LV" dirty="0" smtClean="0"/>
              <a:t> </a:t>
            </a:r>
            <a:r>
              <a:rPr lang="lv-LV" dirty="0" err="1" smtClean="0"/>
              <a:t>meetings</a:t>
            </a:r>
            <a:endParaRPr lang="lv-LV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1"/>
            <a:ext cx="3178449" cy="21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5643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33056"/>
            <a:ext cx="3600400" cy="24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933056"/>
            <a:ext cx="3420888" cy="228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Opening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workshops</a:t>
            </a:r>
            <a:endParaRPr lang="lv-LV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1"/>
            <a:ext cx="3394473" cy="226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1556792"/>
            <a:ext cx="3455430" cy="230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77072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05064"/>
            <a:ext cx="3275409" cy="218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G</a:t>
            </a:r>
            <a:r>
              <a:rPr lang="en-US" dirty="0" err="1" smtClean="0"/>
              <a:t>reat</a:t>
            </a:r>
            <a:r>
              <a:rPr lang="en-US" dirty="0" smtClean="0"/>
              <a:t> historical and cultural tour</a:t>
            </a:r>
            <a:endParaRPr lang="lv-LV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1"/>
            <a:ext cx="2818409" cy="187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3851473" cy="256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3527436" cy="235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933056"/>
            <a:ext cx="177619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437112"/>
            <a:ext cx="2771353" cy="184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</TotalTime>
  <Words>27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Solstice</vt:lpstr>
      <vt:lpstr>Bulgaria</vt:lpstr>
      <vt:lpstr>Active welcome ceremony</vt:lpstr>
      <vt:lpstr>Active participation in classes</vt:lpstr>
      <vt:lpstr>Quick work meetings</vt:lpstr>
      <vt:lpstr>Opening of the workshops</vt:lpstr>
      <vt:lpstr>Great historical and cultural tour</vt:lpstr>
    </vt:vector>
  </TitlesOfParts>
  <Company>Kandavas novada dome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Bulgaria</dc:title>
  <dc:creator>Cere</dc:creator>
  <cp:lastModifiedBy>Cere</cp:lastModifiedBy>
  <cp:revision>6</cp:revision>
  <dcterms:created xsi:type="dcterms:W3CDTF">2014-05-24T13:43:46Z</dcterms:created>
  <dcterms:modified xsi:type="dcterms:W3CDTF">2014-05-24T16:27:32Z</dcterms:modified>
</cp:coreProperties>
</file>