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84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174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791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385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983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057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579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88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077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299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152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7A178-E6CF-4B40-9963-2A06C5731056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3D74D-5E92-4D47-B928-2DD74EE0E9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28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Kinna, Marks Kommun, SWEDEN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861048"/>
            <a:ext cx="47910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63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1800" dirty="0" smtClean="0"/>
              <a:t>Mark Municipality is located in the southern part of </a:t>
            </a:r>
            <a:r>
              <a:rPr lang="en-US" sz="1800" dirty="0" err="1" smtClean="0"/>
              <a:t>Västergötland</a:t>
            </a:r>
            <a:r>
              <a:rPr lang="en-US" sz="1800" dirty="0" smtClean="0"/>
              <a:t> and is part of the county </a:t>
            </a:r>
            <a:r>
              <a:rPr lang="en-US" sz="1800" dirty="0" err="1" smtClean="0"/>
              <a:t>Västra</a:t>
            </a:r>
            <a:r>
              <a:rPr lang="en-US" sz="1800" dirty="0" smtClean="0"/>
              <a:t> </a:t>
            </a:r>
            <a:r>
              <a:rPr lang="en-US" sz="1800" dirty="0" err="1" smtClean="0"/>
              <a:t>Götaland</a:t>
            </a:r>
            <a:r>
              <a:rPr lang="en-US" sz="1800" dirty="0" smtClean="0"/>
              <a:t>.  Mark has 33 758 inhabitants (30 November 2012). There are a  number of small and medium-sized towns, the largest of which is </a:t>
            </a:r>
            <a:r>
              <a:rPr lang="en-US" sz="1800" dirty="0" err="1" smtClean="0"/>
              <a:t>Kinna</a:t>
            </a:r>
            <a:r>
              <a:rPr lang="en-US" sz="1800" dirty="0" smtClean="0"/>
              <a:t>. In </a:t>
            </a:r>
            <a:r>
              <a:rPr lang="en-US" sz="1800" dirty="0" err="1" smtClean="0"/>
              <a:t>Kinna</a:t>
            </a:r>
            <a:r>
              <a:rPr lang="en-US" sz="1800" dirty="0" smtClean="0"/>
              <a:t>  approximately 7,700 people live. The main industry </a:t>
            </a:r>
            <a:r>
              <a:rPr lang="en-US" sz="1800" dirty="0" err="1" smtClean="0"/>
              <a:t>itextile</a:t>
            </a:r>
            <a:r>
              <a:rPr lang="en-US" sz="1800" dirty="0" smtClean="0"/>
              <a:t> companies, which made themselves known over the world , and in addition several furniture factories. There are also companies in the chemicals, electronics and packaging industries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v-S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908720"/>
            <a:ext cx="19050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9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 smtClean="0"/>
              <a:t>Kinna is </a:t>
            </a:r>
            <a:r>
              <a:rPr lang="sv-SE" sz="3600" dirty="0" err="1" smtClean="0"/>
              <a:t>also</a:t>
            </a:r>
            <a:r>
              <a:rPr lang="sv-SE" sz="3600" dirty="0" smtClean="0"/>
              <a:t> </a:t>
            </a:r>
            <a:r>
              <a:rPr lang="sv-SE" sz="3600" dirty="0" err="1" smtClean="0"/>
              <a:t>known</a:t>
            </a:r>
            <a:r>
              <a:rPr lang="sv-SE" sz="3600" dirty="0" smtClean="0"/>
              <a:t> for: </a:t>
            </a:r>
            <a:br>
              <a:rPr lang="sv-SE" sz="3600" dirty="0" smtClean="0"/>
            </a:br>
            <a:r>
              <a:rPr lang="sv-SE" sz="3600" dirty="0" smtClean="0"/>
              <a:t> </a:t>
            </a:r>
            <a:r>
              <a:rPr lang="sv-SE" sz="3600" dirty="0" err="1" smtClean="0"/>
              <a:t>its</a:t>
            </a:r>
            <a:r>
              <a:rPr lang="sv-SE" sz="3600" dirty="0" smtClean="0"/>
              <a:t> </a:t>
            </a:r>
            <a:r>
              <a:rPr lang="sv-SE" sz="3600" dirty="0" err="1" smtClean="0"/>
              <a:t>beautiful</a:t>
            </a:r>
            <a:r>
              <a:rPr lang="sv-SE" sz="3600" dirty="0" smtClean="0"/>
              <a:t> </a:t>
            </a:r>
            <a:r>
              <a:rPr lang="sv-SE" sz="3600" dirty="0" err="1" smtClean="0"/>
              <a:t>nature</a:t>
            </a:r>
            <a:endParaRPr lang="sv-SE" sz="3600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3447324" cy="2448272"/>
          </a:xfr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122" y="1412776"/>
            <a:ext cx="3754277" cy="244827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332" y="4365104"/>
            <a:ext cx="4603580" cy="207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4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Textiles</a:t>
            </a:r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68760"/>
            <a:ext cx="4392488" cy="2592288"/>
          </a:xfr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005064"/>
            <a:ext cx="2638425" cy="245363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365104"/>
            <a:ext cx="3013323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135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</a:t>
            </a:r>
            <a:r>
              <a:rPr lang="sv-SE" dirty="0" smtClean="0"/>
              <a:t>nd for basketball!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00808"/>
            <a:ext cx="5616624" cy="3960440"/>
          </a:xfrm>
        </p:spPr>
      </p:pic>
    </p:spTree>
    <p:extLst>
      <p:ext uri="{BB962C8B-B14F-4D97-AF65-F5344CB8AC3E}">
        <p14:creationId xmlns:p14="http://schemas.microsoft.com/office/powerpoint/2010/main" val="721570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104</Words>
  <Application>Microsoft Office PowerPoint</Application>
  <PresentationFormat>Bildspel på skärmen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Kinna, Marks Kommun, SWEDEN</vt:lpstr>
      <vt:lpstr>PowerPoint-presentation</vt:lpstr>
      <vt:lpstr>Kinna is also known for:   its beautiful nature</vt:lpstr>
      <vt:lpstr>Textiles </vt:lpstr>
      <vt:lpstr>and for basketball!</vt:lpstr>
    </vt:vector>
  </TitlesOfParts>
  <Company>Marks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Kinna, Marks Kommun, SWEDEN</dc:title>
  <dc:creator>Administratör</dc:creator>
  <cp:lastModifiedBy>Administratör</cp:lastModifiedBy>
  <cp:revision>3</cp:revision>
  <dcterms:created xsi:type="dcterms:W3CDTF">2014-06-05T16:04:43Z</dcterms:created>
  <dcterms:modified xsi:type="dcterms:W3CDTF">2014-06-05T16:27:05Z</dcterms:modified>
</cp:coreProperties>
</file>