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EFA6F6-7E7B-47C0-B1D8-9371639722E9}" type="datetimeFigureOut">
              <a:rPr lang="lv-LV" smtClean="0"/>
              <a:pPr/>
              <a:t>2014.05.27.</a:t>
            </a:fld>
            <a:endParaRPr lang="lv-LV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3D8297-8DD3-41B9-8D80-0E3DB742D242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 smtClean="0"/>
              <a:t>Latvia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20th -26th </a:t>
            </a:r>
            <a:r>
              <a:rPr lang="lv-LV" dirty="0" err="1" smtClean="0"/>
              <a:t>February</a:t>
            </a:r>
            <a:r>
              <a:rPr lang="lv-LV" dirty="0" smtClean="0"/>
              <a:t> 2013</a:t>
            </a:r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Welcome</a:t>
            </a:r>
            <a:r>
              <a:rPr lang="lv-LV" dirty="0" smtClean="0"/>
              <a:t> </a:t>
            </a:r>
            <a:r>
              <a:rPr lang="lv-LV" dirty="0" err="1" smtClean="0"/>
              <a:t>ceremony</a:t>
            </a:r>
            <a:endParaRPr lang="lv-LV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305340" cy="247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2699345" cy="202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365104"/>
            <a:ext cx="2736304" cy="205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365104"/>
            <a:ext cx="2483321" cy="186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645024"/>
            <a:ext cx="2051273" cy="15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Activities</a:t>
            </a:r>
            <a:endParaRPr lang="lv-LV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1"/>
            <a:ext cx="2225221" cy="166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2664296" cy="19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2915369" cy="21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5" y="1673038"/>
            <a:ext cx="2592288" cy="194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Visits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83625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68760"/>
            <a:ext cx="2741610" cy="20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89040"/>
            <a:ext cx="2843380" cy="21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Lietotajs\Desktop\February Latvia\P2220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2360420" cy="1770210"/>
          </a:xfrm>
          <a:prstGeom prst="rect">
            <a:avLst/>
          </a:prstGeom>
          <a:noFill/>
        </p:spPr>
      </p:pic>
      <p:pic>
        <p:nvPicPr>
          <p:cNvPr id="1027" name="Picture 3" descr="C:\Users\Lietotajs\Desktop\February Latvia\P22201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39864" y="3861048"/>
            <a:ext cx="2592322" cy="1944127"/>
          </a:xfrm>
          <a:prstGeom prst="rect">
            <a:avLst/>
          </a:prstGeom>
          <a:noFill/>
        </p:spPr>
      </p:pic>
      <p:pic>
        <p:nvPicPr>
          <p:cNvPr id="1028" name="Picture 4" descr="C:\Users\Lietotajs\Desktop\February Latvia\P22201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365104"/>
            <a:ext cx="2385343" cy="1788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Work meetings</a:t>
            </a:r>
            <a:endParaRPr lang="lv-LV" dirty="0"/>
          </a:p>
        </p:txBody>
      </p:sp>
      <p:pic>
        <p:nvPicPr>
          <p:cNvPr id="2050" name="Picture 2" descr="C:\Users\Lietotajs\Desktop\February Latvia\P225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444089" cy="1833067"/>
          </a:xfrm>
          <a:prstGeom prst="rect">
            <a:avLst/>
          </a:prstGeom>
          <a:noFill/>
        </p:spPr>
      </p:pic>
      <p:pic>
        <p:nvPicPr>
          <p:cNvPr id="2051" name="Picture 3" descr="C:\Users\Lietotajs\Desktop\February Latvia\P225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2840504" cy="2130252"/>
          </a:xfrm>
          <a:prstGeom prst="rect">
            <a:avLst/>
          </a:prstGeom>
          <a:noFill/>
        </p:spPr>
      </p:pic>
      <p:pic>
        <p:nvPicPr>
          <p:cNvPr id="2052" name="Picture 4" descr="C:\Users\Lietotajs\Desktop\February Latvia\P2250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6"/>
            <a:ext cx="1779662" cy="2372883"/>
          </a:xfrm>
          <a:prstGeom prst="rect">
            <a:avLst/>
          </a:prstGeom>
          <a:noFill/>
        </p:spPr>
      </p:pic>
      <p:pic>
        <p:nvPicPr>
          <p:cNvPr id="2053" name="Picture 5" descr="C:\Users\Lietotajs\Desktop\February Latvia\P2250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5536" y="3789040"/>
            <a:ext cx="2520280" cy="1890098"/>
          </a:xfrm>
          <a:prstGeom prst="rect">
            <a:avLst/>
          </a:prstGeom>
          <a:noFill/>
        </p:spPr>
      </p:pic>
      <p:pic>
        <p:nvPicPr>
          <p:cNvPr id="2054" name="Picture 6" descr="C:\Users\Lietotajs\Desktop\February Latvia\P2250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221088"/>
            <a:ext cx="2520280" cy="1890098"/>
          </a:xfrm>
          <a:prstGeom prst="rect">
            <a:avLst/>
          </a:prstGeom>
          <a:noFill/>
        </p:spPr>
      </p:pic>
      <p:pic>
        <p:nvPicPr>
          <p:cNvPr id="2055" name="Picture 7" descr="C:\Users\Lietotajs\Downloads\P22501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149080"/>
            <a:ext cx="2240741" cy="1680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Our best team!!!</a:t>
            </a:r>
            <a:endParaRPr lang="en-US" dirty="0"/>
          </a:p>
        </p:txBody>
      </p:sp>
      <p:pic>
        <p:nvPicPr>
          <p:cNvPr id="3074" name="Picture 2" descr="C:\Users\Lietotajs\Desktop\February Latvia\P2260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16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Latvia</vt:lpstr>
      <vt:lpstr>Welcome ceremony</vt:lpstr>
      <vt:lpstr>Activities</vt:lpstr>
      <vt:lpstr>Visits</vt:lpstr>
      <vt:lpstr>Work meetings</vt:lpstr>
      <vt:lpstr>Our best team!!!</vt:lpstr>
    </vt:vector>
  </TitlesOfParts>
  <Company>Kandavas novada dome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Cere</dc:creator>
  <cp:lastModifiedBy>Lietotajs</cp:lastModifiedBy>
  <cp:revision>7</cp:revision>
  <dcterms:created xsi:type="dcterms:W3CDTF">2014-05-24T16:28:22Z</dcterms:created>
  <dcterms:modified xsi:type="dcterms:W3CDTF">2014-05-27T09:43:22Z</dcterms:modified>
</cp:coreProperties>
</file>