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F9ED1C-ED60-44BE-89B2-828207B0139E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3E302D-3619-49CA-A81D-4B965AAAF75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6600" dirty="0" err="1" smtClean="0">
                <a:latin typeface="Balloon XBd TL" pitchFamily="66" charset="0"/>
              </a:rPr>
              <a:t>Poland</a:t>
            </a:r>
            <a:endParaRPr lang="lv-LV" sz="6600" dirty="0">
              <a:latin typeface="Balloon XBd TL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16th – 22nd </a:t>
            </a:r>
            <a:r>
              <a:rPr lang="lv-LV" dirty="0" err="1" smtClean="0"/>
              <a:t>October</a:t>
            </a:r>
            <a:r>
              <a:rPr lang="lv-LV" dirty="0" smtClean="0"/>
              <a:t> 2013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Heartly</a:t>
            </a:r>
            <a:r>
              <a:rPr lang="lv-LV" dirty="0" smtClean="0"/>
              <a:t> </a:t>
            </a:r>
            <a:r>
              <a:rPr lang="lv-LV" dirty="0" err="1" smtClean="0"/>
              <a:t>welcome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3384376" cy="2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2771352" cy="20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73016"/>
            <a:ext cx="2339305" cy="17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12976"/>
            <a:ext cx="3240359" cy="24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Interesting</a:t>
            </a:r>
            <a:r>
              <a:rPr lang="lv-LV" dirty="0" smtClean="0"/>
              <a:t> </a:t>
            </a:r>
            <a:r>
              <a:rPr lang="lv-LV" dirty="0" err="1" smtClean="0"/>
              <a:t>activities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students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140968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068960"/>
            <a:ext cx="2939372" cy="22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work</a:t>
            </a:r>
            <a:r>
              <a:rPr lang="lv-LV" dirty="0" smtClean="0"/>
              <a:t> </a:t>
            </a:r>
            <a:r>
              <a:rPr lang="lv-LV" dirty="0" err="1" smtClean="0"/>
              <a:t>meetings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2924143" cy="21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2729277" cy="204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2771800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Different</a:t>
            </a:r>
            <a:r>
              <a:rPr lang="lv-LV" dirty="0" smtClean="0"/>
              <a:t> </a:t>
            </a:r>
            <a:r>
              <a:rPr lang="lv-LV" dirty="0" err="1" smtClean="0"/>
              <a:t>sightseeings</a:t>
            </a:r>
            <a:endParaRPr lang="lv-LV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64704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1979265" cy="14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6752"/>
            <a:ext cx="1603759" cy="213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85293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284984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17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Aspect</vt:lpstr>
      <vt:lpstr>Poland</vt:lpstr>
      <vt:lpstr>Heartly welcome</vt:lpstr>
      <vt:lpstr>Interesting activities for students</vt:lpstr>
      <vt:lpstr>Active work meetings</vt:lpstr>
      <vt:lpstr>Different sightseeings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Cere</dc:creator>
  <cp:lastModifiedBy>Lietotajs</cp:lastModifiedBy>
  <cp:revision>5</cp:revision>
  <dcterms:created xsi:type="dcterms:W3CDTF">2014-05-24T13:10:18Z</dcterms:created>
  <dcterms:modified xsi:type="dcterms:W3CDTF">2014-05-27T09:47:32Z</dcterms:modified>
</cp:coreProperties>
</file>