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1F04B6-2149-4EB0-8BD1-7FC655AED8FA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E5791A-9B18-47C5-8F48-3BA4E697D00F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F04B6-2149-4EB0-8BD1-7FC655AED8FA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5791A-9B18-47C5-8F48-3BA4E697D00F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F04B6-2149-4EB0-8BD1-7FC655AED8FA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5791A-9B18-47C5-8F48-3BA4E697D00F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F04B6-2149-4EB0-8BD1-7FC655AED8FA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5791A-9B18-47C5-8F48-3BA4E697D00F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F04B6-2149-4EB0-8BD1-7FC655AED8FA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5791A-9B18-47C5-8F48-3BA4E697D00F}" type="slidenum">
              <a:rPr lang="lv-LV" smtClean="0"/>
              <a:t>‹#›</a:t>
            </a:fld>
            <a:endParaRPr lang="lv-LV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F04B6-2149-4EB0-8BD1-7FC655AED8FA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5791A-9B18-47C5-8F48-3BA4E697D00F}" type="slidenum">
              <a:rPr lang="lv-LV" smtClean="0"/>
              <a:t>‹#›</a:t>
            </a:fld>
            <a:endParaRPr lang="lv-LV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F04B6-2149-4EB0-8BD1-7FC655AED8FA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5791A-9B18-47C5-8F48-3BA4E697D00F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F04B6-2149-4EB0-8BD1-7FC655AED8FA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5791A-9B18-47C5-8F48-3BA4E697D00F}" type="slidenum">
              <a:rPr lang="lv-LV" smtClean="0"/>
              <a:t>‹#›</a:t>
            </a:fld>
            <a:endParaRPr lang="lv-LV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F04B6-2149-4EB0-8BD1-7FC655AED8FA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5791A-9B18-47C5-8F48-3BA4E697D00F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01F04B6-2149-4EB0-8BD1-7FC655AED8FA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5791A-9B18-47C5-8F48-3BA4E697D00F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1F04B6-2149-4EB0-8BD1-7FC655AED8FA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E5791A-9B18-47C5-8F48-3BA4E697D00F}" type="slidenum">
              <a:rPr lang="lv-LV" smtClean="0"/>
              <a:t>‹#›</a:t>
            </a:fld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01F04B6-2149-4EB0-8BD1-7FC655AED8FA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4E5791A-9B18-47C5-8F48-3BA4E697D00F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6600" dirty="0" err="1" smtClean="0">
                <a:latin typeface="Balloon XBd TL" pitchFamily="66" charset="0"/>
              </a:rPr>
              <a:t>Romania</a:t>
            </a:r>
            <a:r>
              <a:rPr lang="lv-LV" sz="6600" dirty="0" smtClean="0">
                <a:latin typeface="Balloon XBd TL" pitchFamily="66" charset="0"/>
              </a:rPr>
              <a:t> </a:t>
            </a:r>
            <a:endParaRPr lang="lv-LV" sz="6600" dirty="0">
              <a:latin typeface="Balloon XBd TL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err="1">
                <a:solidFill>
                  <a:schemeClr val="tx1"/>
                </a:solidFill>
              </a:rPr>
              <a:t>H</a:t>
            </a:r>
            <a:r>
              <a:rPr lang="lv-LV" dirty="0" err="1" smtClean="0">
                <a:solidFill>
                  <a:schemeClr val="tx1"/>
                </a:solidFill>
              </a:rPr>
              <a:t>unedoara</a:t>
            </a:r>
            <a:endParaRPr lang="lv-LV" dirty="0" smtClean="0">
              <a:solidFill>
                <a:schemeClr val="tx1"/>
              </a:solidFill>
            </a:endParaRPr>
          </a:p>
          <a:p>
            <a:r>
              <a:rPr lang="lv-LV" dirty="0" smtClean="0">
                <a:solidFill>
                  <a:schemeClr val="tx1"/>
                </a:solidFill>
              </a:rPr>
              <a:t>17th -23rd </a:t>
            </a:r>
            <a:r>
              <a:rPr lang="lv-LV" dirty="0" err="1" smtClean="0">
                <a:solidFill>
                  <a:schemeClr val="tx1"/>
                </a:solidFill>
              </a:rPr>
              <a:t>October</a:t>
            </a:r>
            <a:r>
              <a:rPr lang="lv-LV" dirty="0" smtClean="0">
                <a:solidFill>
                  <a:schemeClr val="tx1"/>
                </a:solidFill>
              </a:rPr>
              <a:t> 2012</a:t>
            </a:r>
          </a:p>
          <a:p>
            <a:endParaRPr lang="lv-LV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898304" cy="292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Very nice welcome ceremony!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992" y="1124744"/>
            <a:ext cx="4085994" cy="306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861048"/>
            <a:ext cx="3635449" cy="272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884249" cy="2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Productive work meeting</a:t>
            </a:r>
            <a:r>
              <a:rPr lang="lv-LV" dirty="0" smtClean="0"/>
              <a:t>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672408" cy="275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89040"/>
            <a:ext cx="3779465" cy="283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089317" cy="231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F</a:t>
            </a:r>
            <a:r>
              <a:rPr lang="en-GB" dirty="0" err="1" smtClean="0"/>
              <a:t>abulous</a:t>
            </a:r>
            <a:r>
              <a:rPr lang="en-GB" dirty="0" smtClean="0"/>
              <a:t> nature, history and cultural heritage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80728"/>
            <a:ext cx="2898322" cy="386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2771353" cy="207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717032"/>
            <a:ext cx="210623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best</a:t>
            </a:r>
            <a:r>
              <a:rPr lang="lv-LV" dirty="0" smtClean="0"/>
              <a:t> </a:t>
            </a:r>
            <a:r>
              <a:rPr lang="lv-LV" dirty="0" err="1" smtClean="0"/>
              <a:t>friends</a:t>
            </a:r>
            <a:endParaRPr lang="lv-LV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</TotalTime>
  <Words>27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Concourse</vt:lpstr>
      <vt:lpstr>Romania </vt:lpstr>
      <vt:lpstr>Very nice welcome ceremony!</vt:lpstr>
      <vt:lpstr>Productive work meetings</vt:lpstr>
      <vt:lpstr>Fabulous nature, history and cultural heritage</vt:lpstr>
      <vt:lpstr>The best friends</vt:lpstr>
    </vt:vector>
  </TitlesOfParts>
  <Company>Kandavas novada dome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Romania </dc:title>
  <dc:creator>Cere</dc:creator>
  <cp:lastModifiedBy>Cere</cp:lastModifiedBy>
  <cp:revision>4</cp:revision>
  <dcterms:created xsi:type="dcterms:W3CDTF">2014-05-24T08:11:18Z</dcterms:created>
  <dcterms:modified xsi:type="dcterms:W3CDTF">2014-05-24T08:50:12Z</dcterms:modified>
</cp:coreProperties>
</file>