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9" r:id="rId4"/>
    <p:sldId id="260" r:id="rId5"/>
    <p:sldId id="261" r:id="rId6"/>
    <p:sldId id="262" r:id="rId7"/>
    <p:sldId id="263" r:id="rId8"/>
    <p:sldId id="264" r:id="rId9"/>
    <p:sldId id="265"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203" autoAdjust="0"/>
  </p:normalViewPr>
  <p:slideViewPr>
    <p:cSldViewPr>
      <p:cViewPr varScale="1">
        <p:scale>
          <a:sx n="95" d="100"/>
          <a:sy n="95" d="100"/>
        </p:scale>
        <p:origin x="-4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2/19/2014</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2/19/2014</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2/19/2014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2/19/2014</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2/19/2014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2/19/2014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305800" cy="4343400"/>
          </a:xfrm>
        </p:spPr>
        <p:txBody>
          <a:bodyPr/>
          <a:lstStyle/>
          <a:p>
            <a:r>
              <a:rPr sz="7200" smtClean="0"/>
              <a:t>Valentine's day</a:t>
            </a:r>
            <a:r>
              <a:rPr sz="7200" smtClean="0"/>
              <a:t/>
            </a:r>
            <a:br>
              <a:rPr sz="7200" smtClean="0"/>
            </a:br>
            <a:r>
              <a:rPr sz="5400" smtClean="0"/>
              <a:t>14</a:t>
            </a:r>
            <a:r>
              <a:rPr sz="5400" baseline="30000" smtClean="0"/>
              <a:t>th</a:t>
            </a:r>
            <a:r>
              <a:rPr sz="5400" smtClean="0"/>
              <a:t> February</a:t>
            </a:r>
            <a:r>
              <a:rPr sz="6000" smtClean="0"/>
              <a:t/>
            </a:r>
            <a:br>
              <a:rPr sz="6000" smtClean="0"/>
            </a:br>
            <a:endParaRPr lang="en-US" sz="6000" dirty="0"/>
          </a:p>
        </p:txBody>
      </p:sp>
      <p:sp>
        <p:nvSpPr>
          <p:cNvPr id="7" name="Heart 6"/>
          <p:cNvSpPr/>
          <p:nvPr/>
        </p:nvSpPr>
        <p:spPr>
          <a:xfrm rot="813208">
            <a:off x="6858000" y="3962400"/>
            <a:ext cx="1371600" cy="13716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rot="461653">
            <a:off x="838200" y="990600"/>
            <a:ext cx="1371600" cy="13716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rot="19492906">
            <a:off x="7306975" y="935029"/>
            <a:ext cx="457200" cy="3810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7848600" y="2667000"/>
            <a:ext cx="838200" cy="9144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rot="20287365">
            <a:off x="7848600" y="1524000"/>
            <a:ext cx="533400" cy="6096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685800" y="2971800"/>
            <a:ext cx="838200" cy="9144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rot="20287365">
            <a:off x="1237368" y="4268427"/>
            <a:ext cx="533400" cy="6096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p:cNvSpPr/>
          <p:nvPr/>
        </p:nvSpPr>
        <p:spPr>
          <a:xfrm rot="19492906">
            <a:off x="1896775" y="5126029"/>
            <a:ext cx="457200" cy="3810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Desktop\2 (1).jpg"/>
          <p:cNvPicPr>
            <a:picLocks noChangeAspect="1" noChangeArrowheads="1"/>
          </p:cNvPicPr>
          <p:nvPr/>
        </p:nvPicPr>
        <p:blipFill>
          <a:blip r:embed="rId2" cstate="print"/>
          <a:srcRect/>
          <a:stretch>
            <a:fillRect/>
          </a:stretch>
        </p:blipFill>
        <p:spPr bwMode="auto">
          <a:xfrm>
            <a:off x="304800" y="990600"/>
            <a:ext cx="8442960" cy="5276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a:xfrm>
            <a:off x="228600" y="609600"/>
            <a:ext cx="8534400" cy="586740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r>
              <a:rPr lang="en-US" dirty="0" smtClean="0"/>
              <a:t>February has long been a month of </a:t>
            </a:r>
            <a:r>
              <a:rPr lang="en-US" dirty="0" err="1" smtClean="0"/>
              <a:t>romance.It</a:t>
            </a:r>
            <a:r>
              <a:rPr lang="en-US" dirty="0" smtClean="0"/>
              <a:t> is associated with Valentine’s day celebration.</a:t>
            </a:r>
          </a:p>
          <a:p>
            <a:pPr algn="ctr"/>
            <a:r>
              <a:rPr lang="en-US" dirty="0" smtClean="0"/>
              <a:t>The origin of this lovers day goes back as early as 270 A.D and started with the clash between a kindly priest and a mighty ruler.</a:t>
            </a:r>
            <a:endParaRPr lang="en-US" dirty="0"/>
          </a:p>
        </p:txBody>
      </p:sp>
      <p:sp>
        <p:nvSpPr>
          <p:cNvPr id="3" name="Title 2"/>
          <p:cNvSpPr>
            <a:spLocks noGrp="1"/>
          </p:cNvSpPr>
          <p:nvPr>
            <p:ph type="title"/>
          </p:nvPr>
        </p:nvSpPr>
        <p:spPr>
          <a:xfrm>
            <a:off x="457200" y="457200"/>
            <a:ext cx="8229600" cy="1219200"/>
          </a:xfrm>
        </p:spPr>
        <p:txBody>
          <a:bodyPr>
            <a:normAutofit fontScale="90000"/>
          </a:bodyPr>
          <a:lstStyle/>
          <a:p>
            <a:pPr algn="ctr"/>
            <a:r>
              <a:rPr smtClean="0"/>
              <a:t/>
            </a:r>
            <a:br>
              <a:rPr smtClean="0"/>
            </a:br>
            <a:r>
              <a:rPr sz="4400" smtClean="0"/>
              <a:t>History of Valentine's day</a:t>
            </a:r>
            <a:endParaRPr lang="en-US" sz="4400" dirty="0"/>
          </a:p>
        </p:txBody>
      </p:sp>
      <p:pic>
        <p:nvPicPr>
          <p:cNvPr id="2050" name="Picture 2" descr="C:\Documents and Settings\Admin\Desktop\Valentines-Day-2014-Kids-Wallpaper.jpg"/>
          <p:cNvPicPr>
            <a:picLocks noChangeAspect="1" noChangeArrowheads="1"/>
          </p:cNvPicPr>
          <p:nvPr/>
        </p:nvPicPr>
        <p:blipFill>
          <a:blip r:embed="rId2"/>
          <a:srcRect/>
          <a:stretch>
            <a:fillRect/>
          </a:stretch>
        </p:blipFill>
        <p:spPr bwMode="auto">
          <a:xfrm>
            <a:off x="-8253413" y="-2755900"/>
            <a:ext cx="3529013" cy="15240000"/>
          </a:xfrm>
          <a:prstGeom prst="rect">
            <a:avLst/>
          </a:prstGeom>
          <a:noFill/>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Valentine’s day is celebrated every year on 14 </a:t>
            </a:r>
            <a:r>
              <a:rPr lang="en-US" dirty="0" err="1" smtClean="0"/>
              <a:t>th</a:t>
            </a:r>
            <a:r>
              <a:rPr lang="en-US" dirty="0" smtClean="0"/>
              <a:t> February and is not only a holiday but it is also a day where people show feelings of love, affection and friendship.</a:t>
            </a:r>
          </a:p>
          <a:p>
            <a:pPr algn="ctr"/>
            <a:r>
              <a:rPr lang="en-US" dirty="0" smtClean="0"/>
              <a:t>Valentine’s day is the perfect time where you can express your feelings to someone.</a:t>
            </a:r>
          </a:p>
          <a:p>
            <a:pPr algn="ctr"/>
            <a:endParaRPr lang="en-US" dirty="0" smtClean="0"/>
          </a:p>
          <a:p>
            <a:endParaRPr lang="en-US" dirty="0" smtClean="0"/>
          </a:p>
        </p:txBody>
      </p:sp>
      <p:pic>
        <p:nvPicPr>
          <p:cNvPr id="3074" name="Picture 2" descr="C:\Documents and Settings\Admin\Desktop\valentines_day_clip_art_free_81.jpg"/>
          <p:cNvPicPr>
            <a:picLocks noChangeAspect="1" noChangeArrowheads="1"/>
          </p:cNvPicPr>
          <p:nvPr/>
        </p:nvPicPr>
        <p:blipFill>
          <a:blip r:embed="rId2">
            <a:lum contrast="-9000"/>
          </a:blip>
          <a:stretch>
            <a:fillRect/>
          </a:stretch>
        </p:blipFill>
        <p:spPr bwMode="auto">
          <a:xfrm>
            <a:off x="3200400" y="4038600"/>
            <a:ext cx="2286000" cy="2286000"/>
          </a:xfrm>
          <a:prstGeom prst="rect">
            <a:avLst/>
          </a:prstGeom>
          <a:solidFill>
            <a:schemeClr val="bg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Title 2"/>
          <p:cNvSpPr>
            <a:spLocks noGrp="1"/>
          </p:cNvSpPr>
          <p:nvPr>
            <p:ph type="title"/>
          </p:nvPr>
        </p:nvSpPr>
        <p:spPr/>
        <p:txBody>
          <a:bodyPr/>
          <a:lstStyle/>
          <a:p>
            <a:pPr algn="ctr"/>
            <a:r>
              <a:rPr smtClean="0"/>
              <a:t>What is Valentine's day?</a:t>
            </a:r>
            <a:endParaRPr lang="en-US" dirty="0"/>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r>
              <a:rPr lang="en-US" dirty="0" smtClean="0"/>
              <a:t>Many people give greeting cards, chocolates, </a:t>
            </a:r>
            <a:r>
              <a:rPr lang="en-US" dirty="0" err="1" smtClean="0"/>
              <a:t>jewerly</a:t>
            </a:r>
            <a:r>
              <a:rPr lang="en-US" dirty="0" smtClean="0"/>
              <a:t> </a:t>
            </a:r>
            <a:r>
              <a:rPr lang="en-US" dirty="0" smtClean="0"/>
              <a:t>or flowers, particularly roses, to their partners or admirers on Valentine’s day.</a:t>
            </a:r>
          </a:p>
          <a:p>
            <a:pPr algn="ctr"/>
            <a:r>
              <a:rPr lang="en-US" dirty="0" smtClean="0"/>
              <a:t>Some people take their loved ones for a romantic dinner at a restaurant while others may choose this day to propose or get married.</a:t>
            </a:r>
            <a:endParaRPr lang="en-US" dirty="0"/>
          </a:p>
        </p:txBody>
      </p:sp>
      <p:sp>
        <p:nvSpPr>
          <p:cNvPr id="3" name="Title 2"/>
          <p:cNvSpPr>
            <a:spLocks noGrp="1"/>
          </p:cNvSpPr>
          <p:nvPr>
            <p:ph type="title"/>
          </p:nvPr>
        </p:nvSpPr>
        <p:spPr/>
        <p:txBody>
          <a:bodyPr>
            <a:normAutofit/>
          </a:bodyPr>
          <a:lstStyle/>
          <a:p>
            <a:pPr algn="ctr"/>
            <a:r>
              <a:rPr smtClean="0"/>
              <a:t>What do people do?</a:t>
            </a:r>
            <a:endParaRPr lang="en-US" dirty="0"/>
          </a:p>
        </p:txBody>
      </p:sp>
      <p:pic>
        <p:nvPicPr>
          <p:cNvPr id="4098" name="Picture 2" descr="C:\Documents and Settings\Admin\Desktop\valentines-day-card7.jpg"/>
          <p:cNvPicPr>
            <a:picLocks noChangeAspect="1" noChangeArrowheads="1"/>
          </p:cNvPicPr>
          <p:nvPr/>
        </p:nvPicPr>
        <p:blipFill>
          <a:blip r:embed="rId2" cstate="print"/>
          <a:srcRect/>
          <a:stretch>
            <a:fillRect/>
          </a:stretch>
        </p:blipFill>
        <p:spPr bwMode="auto">
          <a:xfrm>
            <a:off x="457200" y="381000"/>
            <a:ext cx="1828800" cy="1463675"/>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4099" name="Picture 3" descr="C:\Documents and Settings\Admin\Desktop\Happy-Valentines-Day-2014-HD-Wallpapers-4.jpg"/>
          <p:cNvPicPr>
            <a:picLocks noChangeAspect="1" noChangeArrowheads="1"/>
          </p:cNvPicPr>
          <p:nvPr/>
        </p:nvPicPr>
        <p:blipFill>
          <a:blip r:embed="rId3" cstate="print"/>
          <a:srcRect/>
          <a:stretch>
            <a:fillRect/>
          </a:stretch>
        </p:blipFill>
        <p:spPr bwMode="auto">
          <a:xfrm>
            <a:off x="7086600" y="4038600"/>
            <a:ext cx="1200150" cy="1779373"/>
          </a:xfrm>
          <a:prstGeom prst="rect">
            <a:avLst/>
          </a:prstGeom>
          <a:noFill/>
          <a:ln>
            <a:noFill/>
          </a:ln>
          <a:effectLst>
            <a:outerShdw blurRad="127000" dist="38100" dir="2700000" algn="ctr">
              <a:srgbClr val="000000">
                <a:alpha val="45000"/>
              </a:srgbClr>
            </a:outerShdw>
            <a:reflection blurRad="6350" stA="50000" endA="300" endPos="5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4572000"/>
          </a:xfrm>
        </p:spPr>
        <p:txBody>
          <a:bodyPr/>
          <a:lstStyle/>
          <a:p>
            <a:pPr algn="ctr">
              <a:buNone/>
            </a:pPr>
            <a:endParaRPr lang="en-US" dirty="0" smtClean="0"/>
          </a:p>
          <a:p>
            <a:pPr algn="ctr"/>
            <a:r>
              <a:rPr lang="en-US" dirty="0" smtClean="0"/>
              <a:t>Valentine’s day in Finland refers to “Friend’s </a:t>
            </a:r>
            <a:r>
              <a:rPr lang="en-US" dirty="0" smtClean="0"/>
              <a:t>day”(“</a:t>
            </a:r>
            <a:r>
              <a:rPr lang="en-US" dirty="0" err="1" smtClean="0"/>
              <a:t>Ystävän</a:t>
            </a:r>
            <a:r>
              <a:rPr lang="en-US" dirty="0" smtClean="0"/>
              <a:t> </a:t>
            </a:r>
            <a:r>
              <a:rPr lang="en-US" dirty="0" err="1" smtClean="0"/>
              <a:t>päivä</a:t>
            </a:r>
            <a:r>
              <a:rPr lang="en-US" dirty="0" smtClean="0"/>
              <a:t>”), which is more about remembering all friends rather than focusing solely on romance.</a:t>
            </a:r>
            <a:endParaRPr lang="en-US" dirty="0"/>
          </a:p>
        </p:txBody>
      </p:sp>
      <p:sp>
        <p:nvSpPr>
          <p:cNvPr id="3" name="Title 2"/>
          <p:cNvSpPr>
            <a:spLocks noGrp="1"/>
          </p:cNvSpPr>
          <p:nvPr>
            <p:ph type="title"/>
          </p:nvPr>
        </p:nvSpPr>
        <p:spPr>
          <a:xfrm>
            <a:off x="457200" y="152400"/>
            <a:ext cx="8229600" cy="1524000"/>
          </a:xfrm>
        </p:spPr>
        <p:txBody>
          <a:bodyPr>
            <a:normAutofit/>
          </a:bodyPr>
          <a:lstStyle/>
          <a:p>
            <a:pPr algn="ctr"/>
            <a:r>
              <a:rPr smtClean="0"/>
              <a:t>Something different for</a:t>
            </a:r>
            <a:br>
              <a:rPr smtClean="0"/>
            </a:br>
            <a:r>
              <a:rPr smtClean="0"/>
              <a:t>Valentine's day</a:t>
            </a:r>
            <a:endParaRPr lang="en-US" dirty="0"/>
          </a:p>
        </p:txBody>
      </p:sp>
      <p:pic>
        <p:nvPicPr>
          <p:cNvPr id="5122" name="Picture 2" descr="C:\Documents and Settings\Admin\Desktop\Friendship-01-Large-Small.png"/>
          <p:cNvPicPr>
            <a:picLocks noChangeAspect="1" noChangeArrowheads="1"/>
          </p:cNvPicPr>
          <p:nvPr/>
        </p:nvPicPr>
        <p:blipFill>
          <a:blip r:embed="rId2"/>
          <a:srcRect/>
          <a:stretch>
            <a:fillRect/>
          </a:stretch>
        </p:blipFill>
        <p:spPr bwMode="auto">
          <a:xfrm>
            <a:off x="3276600" y="4038600"/>
            <a:ext cx="2967037" cy="2222580"/>
          </a:xfrm>
          <a:prstGeom prst="rect">
            <a:avLst/>
          </a:prstGeom>
          <a:noFill/>
        </p:spPr>
      </p:pic>
      <p:sp>
        <p:nvSpPr>
          <p:cNvPr id="8" name="Heart 7"/>
          <p:cNvSpPr/>
          <p:nvPr/>
        </p:nvSpPr>
        <p:spPr>
          <a:xfrm rot="20791475">
            <a:off x="652581" y="813762"/>
            <a:ext cx="1236352" cy="1168940"/>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rot="20791475">
            <a:off x="6960703" y="4789106"/>
            <a:ext cx="1362388" cy="1295454"/>
          </a:xfrm>
          <a:prstGeom prst="hear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Hearts,the</a:t>
            </a:r>
            <a:r>
              <a:rPr lang="en-US" dirty="0" smtClean="0"/>
              <a:t> color red and pink;</a:t>
            </a:r>
          </a:p>
          <a:p>
            <a:endParaRPr lang="en-US" dirty="0" smtClean="0"/>
          </a:p>
          <a:p>
            <a:r>
              <a:rPr lang="en-US" dirty="0" smtClean="0"/>
              <a:t>Roses;</a:t>
            </a:r>
          </a:p>
          <a:p>
            <a:endParaRPr lang="en-US" dirty="0" smtClean="0"/>
          </a:p>
          <a:p>
            <a:r>
              <a:rPr lang="en-US" dirty="0" smtClean="0"/>
              <a:t>Images and statues of cupids (cupids’ </a:t>
            </a:r>
            <a:r>
              <a:rPr lang="en-US" dirty="0" err="1" smtClean="0"/>
              <a:t>bowes</a:t>
            </a:r>
            <a:r>
              <a:rPr lang="en-US" dirty="0" smtClean="0"/>
              <a:t> and </a:t>
            </a:r>
            <a:r>
              <a:rPr lang="en-US" dirty="0" err="1" smtClean="0"/>
              <a:t>arrowssymbolize</a:t>
            </a:r>
            <a:r>
              <a:rPr lang="en-US" dirty="0" smtClean="0"/>
              <a:t> the feeling of romance and love on Valentine’s day).</a:t>
            </a:r>
          </a:p>
          <a:p>
            <a:endParaRPr lang="en-US" dirty="0"/>
          </a:p>
        </p:txBody>
      </p:sp>
      <p:sp>
        <p:nvSpPr>
          <p:cNvPr id="3" name="Title 2"/>
          <p:cNvSpPr>
            <a:spLocks noGrp="1"/>
          </p:cNvSpPr>
          <p:nvPr>
            <p:ph type="title"/>
          </p:nvPr>
        </p:nvSpPr>
        <p:spPr/>
        <p:txBody>
          <a:bodyPr/>
          <a:lstStyle/>
          <a:p>
            <a:pPr algn="ctr"/>
            <a:r>
              <a:rPr smtClean="0"/>
              <a:t>Symbols</a:t>
            </a:r>
            <a:endParaRPr lang="en-US" dirty="0"/>
          </a:p>
        </p:txBody>
      </p:sp>
      <p:pic>
        <p:nvPicPr>
          <p:cNvPr id="6148" name="Picture 4" descr="C:\Documents and Settings\Admin\Desktop\dragobete inimioare animate sarut.gif"/>
          <p:cNvPicPr>
            <a:picLocks noChangeAspect="1" noChangeArrowheads="1" noCrop="1"/>
          </p:cNvPicPr>
          <p:nvPr/>
        </p:nvPicPr>
        <p:blipFill>
          <a:blip r:embed="rId2" cstate="print"/>
          <a:srcRect/>
          <a:stretch>
            <a:fillRect/>
          </a:stretch>
        </p:blipFill>
        <p:spPr bwMode="auto">
          <a:xfrm>
            <a:off x="5486400" y="1371600"/>
            <a:ext cx="2133600" cy="1456593"/>
          </a:xfrm>
          <a:prstGeom prst="rect">
            <a:avLst/>
          </a:prstGeom>
          <a:noFill/>
          <a:ln>
            <a:noFill/>
          </a:ln>
          <a:effectLst>
            <a:glow rad="1397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150" name="Picture 6" descr="C:\Documents and Settings\Admin\Desktop\valentines-day-subway-art-printable.jpg"/>
          <p:cNvPicPr>
            <a:picLocks noChangeAspect="1" noChangeArrowheads="1"/>
          </p:cNvPicPr>
          <p:nvPr/>
        </p:nvPicPr>
        <p:blipFill>
          <a:blip r:embed="rId3" cstate="print"/>
          <a:srcRect/>
          <a:stretch>
            <a:fillRect/>
          </a:stretch>
        </p:blipFill>
        <p:spPr bwMode="auto">
          <a:xfrm>
            <a:off x="3581400" y="4343400"/>
            <a:ext cx="1584960" cy="1981200"/>
          </a:xfrm>
          <a:prstGeom prst="rect">
            <a:avLst/>
          </a:prstGeom>
          <a:noFill/>
          <a:ln>
            <a:noFill/>
          </a:ln>
          <a:effectLst>
            <a:glow rad="101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152" name="Picture 8" descr="C:\Documents and Settings\Admin\Desktop\valentines-day-wallpaper-09.jpg"/>
          <p:cNvPicPr>
            <a:picLocks noChangeAspect="1" noChangeArrowheads="1"/>
          </p:cNvPicPr>
          <p:nvPr/>
        </p:nvPicPr>
        <p:blipFill>
          <a:blip r:embed="rId4" cstate="print"/>
          <a:srcRect/>
          <a:stretch>
            <a:fillRect/>
          </a:stretch>
        </p:blipFill>
        <p:spPr bwMode="auto">
          <a:xfrm>
            <a:off x="2133600" y="2133600"/>
            <a:ext cx="1523807" cy="1143000"/>
          </a:xfrm>
          <a:prstGeom prst="rect">
            <a:avLst/>
          </a:prstGeom>
          <a:noFill/>
          <a:ln>
            <a:noFill/>
          </a:ln>
          <a:effectLst>
            <a:glow rad="101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Desktop\Valentine-day-cupid-History-History-of-cupid-Bow-And-Arrow.jpg"/>
          <p:cNvPicPr>
            <a:picLocks noChangeAspect="1" noChangeArrowheads="1"/>
          </p:cNvPicPr>
          <p:nvPr/>
        </p:nvPicPr>
        <p:blipFill>
          <a:blip r:embed="rId2" cstate="print"/>
          <a:srcRect/>
          <a:stretch>
            <a:fillRect/>
          </a:stretch>
        </p:blipFill>
        <p:spPr bwMode="auto">
          <a:xfrm>
            <a:off x="0" y="-477732"/>
            <a:ext cx="9235186" cy="7335732"/>
          </a:xfrm>
          <a:prstGeom prst="rect">
            <a:avLst/>
          </a:prstGeom>
          <a:noFill/>
          <a:ln w="34925">
            <a:noFill/>
          </a:ln>
          <a:effectLst/>
          <a:scene3d>
            <a:camera prst="orthographicFront">
              <a:rot lat="0" lon="0" rev="0"/>
            </a:camera>
            <a:lightRig rig="chilly" dir="t">
              <a:rot lat="0" lon="0" rev="18480000"/>
            </a:lightRig>
          </a:scene3d>
          <a:sp3d prstMaterial="clear">
            <a:bevelT h="63500"/>
          </a:sp3d>
        </p:spPr>
      </p:pic>
      <p:sp>
        <p:nvSpPr>
          <p:cNvPr id="2" name="Content Placeholder 1"/>
          <p:cNvSpPr>
            <a:spLocks noGrp="1"/>
          </p:cNvSpPr>
          <p:nvPr>
            <p:ph idx="1"/>
          </p:nvPr>
        </p:nvSpPr>
        <p:spPr/>
        <p:txBody>
          <a:bodyPr/>
          <a:lstStyle/>
          <a:p>
            <a:pPr algn="ctr"/>
            <a:endParaRPr lang="en-US" dirty="0" smtClean="0"/>
          </a:p>
          <a:p>
            <a:pPr algn="ctr"/>
            <a:endParaRPr lang="en-US" dirty="0" smtClean="0"/>
          </a:p>
          <a:p>
            <a:pPr algn="ctr"/>
            <a:r>
              <a:rPr lang="en-US" dirty="0" smtClean="0"/>
              <a:t>Cupid is usually </a:t>
            </a:r>
            <a:r>
              <a:rPr lang="en-US" dirty="0" err="1" smtClean="0"/>
              <a:t>portrayd</a:t>
            </a:r>
            <a:r>
              <a:rPr lang="en-US" dirty="0" smtClean="0"/>
              <a:t> as a small winged figure with a bow and arrow .In mythology ,he uses his arrow to strike the hearts of people. People who fall in love are sometimes said to be “struck by Cupid’s arrow”. The day focuses on </a:t>
            </a:r>
            <a:r>
              <a:rPr lang="en-US" dirty="0" err="1" smtClean="0"/>
              <a:t>love,romance</a:t>
            </a:r>
            <a:r>
              <a:rPr lang="en-US" dirty="0" smtClean="0"/>
              <a:t>, appreciation and friendship.</a:t>
            </a:r>
            <a:endParaRPr lang="en-US" dirty="0"/>
          </a:p>
        </p:txBody>
      </p:sp>
      <p:sp>
        <p:nvSpPr>
          <p:cNvPr id="3" name="Title 2"/>
          <p:cNvSpPr>
            <a:spLocks noGrp="1"/>
          </p:cNvSpPr>
          <p:nvPr>
            <p:ph type="title"/>
          </p:nvPr>
        </p:nvSpPr>
        <p:spPr>
          <a:xfrm>
            <a:off x="457200" y="228600"/>
            <a:ext cx="8229600" cy="1676400"/>
          </a:xfrm>
        </p:spPr>
        <p:txBody>
          <a:bodyPr/>
          <a:lstStyle/>
          <a:p>
            <a:pPr algn="ctr"/>
            <a:r>
              <a:rPr smtClean="0"/>
              <a:t>Little Cupid</a:t>
            </a:r>
            <a:endParaRPr lang="en-US"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The origin of Valentine’s day are not clear, but many sources believe that it stems from the story of St </a:t>
            </a:r>
            <a:r>
              <a:rPr lang="en-US" dirty="0" err="1" smtClean="0"/>
              <a:t>Valentin</a:t>
            </a:r>
            <a:r>
              <a:rPr lang="en-US" dirty="0" smtClean="0"/>
              <a:t>, a Roman priest who was martyred on or around February 14 in the year 270 CE. How he became the patron saint of lovers remains a mystery but one theory is that the church used the day of St Valentine’s martyrdom to Christianize the old Roman </a:t>
            </a:r>
            <a:r>
              <a:rPr lang="en-US" dirty="0" err="1" smtClean="0"/>
              <a:t>Lupercalia</a:t>
            </a:r>
            <a:r>
              <a:rPr lang="en-US" dirty="0" smtClean="0"/>
              <a:t>, a pagan festival held around the middle of February.</a:t>
            </a:r>
            <a:endParaRPr lang="en-US" dirty="0"/>
          </a:p>
        </p:txBody>
      </p:sp>
      <p:sp>
        <p:nvSpPr>
          <p:cNvPr id="3" name="Title 2"/>
          <p:cNvSpPr>
            <a:spLocks noGrp="1"/>
          </p:cNvSpPr>
          <p:nvPr>
            <p:ph type="title"/>
          </p:nvPr>
        </p:nvSpPr>
        <p:spPr/>
        <p:txBody>
          <a:bodyPr/>
          <a:lstStyle/>
          <a:p>
            <a:pPr algn="ctr"/>
            <a:r>
              <a:rPr smtClean="0"/>
              <a:t>Background</a:t>
            </a:r>
            <a:endParaRPr lang="en-US" dirty="0"/>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Desktop\free-happy-valentine-day-hd9.jpg"/>
          <p:cNvPicPr>
            <a:picLocks noChangeAspect="1" noChangeArrowheads="1"/>
          </p:cNvPicPr>
          <p:nvPr/>
        </p:nvPicPr>
        <p:blipFill>
          <a:blip r:embed="rId2" cstate="print"/>
          <a:srcRect/>
          <a:stretch>
            <a:fillRect/>
          </a:stretch>
        </p:blipFill>
        <p:spPr bwMode="auto">
          <a:xfrm>
            <a:off x="3124200" y="1066800"/>
            <a:ext cx="2679920" cy="16764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219" name="Picture 3" descr="C:\Documents and Settings\Admin\Desktop\Ideis-Valentinas.jpg"/>
          <p:cNvPicPr>
            <a:picLocks noChangeAspect="1" noChangeArrowheads="1"/>
          </p:cNvPicPr>
          <p:nvPr/>
        </p:nvPicPr>
        <p:blipFill>
          <a:blip r:embed="rId3" cstate="print"/>
          <a:srcRect/>
          <a:stretch>
            <a:fillRect/>
          </a:stretch>
        </p:blipFill>
        <p:spPr bwMode="auto">
          <a:xfrm>
            <a:off x="457200" y="990600"/>
            <a:ext cx="2415117" cy="1811338"/>
          </a:xfrm>
          <a:prstGeom prst="rect">
            <a:avLst/>
          </a:prstGeom>
          <a:noFill/>
        </p:spPr>
      </p:pic>
      <p:pic>
        <p:nvPicPr>
          <p:cNvPr id="9220" name="Picture 4" descr="C:\Documents and Settings\Admin\Desktop\images.jpg"/>
          <p:cNvPicPr>
            <a:picLocks noChangeAspect="1" noChangeArrowheads="1"/>
          </p:cNvPicPr>
          <p:nvPr/>
        </p:nvPicPr>
        <p:blipFill>
          <a:blip r:embed="rId4"/>
          <a:srcRect/>
          <a:stretch>
            <a:fillRect/>
          </a:stretch>
        </p:blipFill>
        <p:spPr bwMode="auto">
          <a:xfrm>
            <a:off x="6324600" y="3429000"/>
            <a:ext cx="2286000" cy="2286000"/>
          </a:xfrm>
          <a:prstGeom prst="rect">
            <a:avLst/>
          </a:prstGeom>
          <a:noFill/>
        </p:spPr>
      </p:pic>
      <p:pic>
        <p:nvPicPr>
          <p:cNvPr id="9222" name="Picture 6" descr="C:\Documents and Settings\Admin\Desktop\valentine-heart-with-fluffjpg-9771f4dec634050d.jpg"/>
          <p:cNvPicPr>
            <a:picLocks noChangeAspect="1" noChangeArrowheads="1"/>
          </p:cNvPicPr>
          <p:nvPr/>
        </p:nvPicPr>
        <p:blipFill>
          <a:blip r:embed="rId5" cstate="print"/>
          <a:srcRect/>
          <a:stretch>
            <a:fillRect/>
          </a:stretch>
        </p:blipFill>
        <p:spPr bwMode="auto">
          <a:xfrm>
            <a:off x="2819400" y="3276600"/>
            <a:ext cx="3200400" cy="2833421"/>
          </a:xfrm>
          <a:prstGeom prst="rect">
            <a:avLst/>
          </a:prstGeom>
          <a:noFill/>
        </p:spPr>
      </p:pic>
      <p:pic>
        <p:nvPicPr>
          <p:cNvPr id="9223" name="Picture 7" descr="C:\Documents and Settings\Admin\Desktop\2_1680x1050_03.jpg"/>
          <p:cNvPicPr>
            <a:picLocks noChangeAspect="1" noChangeArrowheads="1"/>
          </p:cNvPicPr>
          <p:nvPr/>
        </p:nvPicPr>
        <p:blipFill>
          <a:blip r:embed="rId6" cstate="print"/>
          <a:srcRect/>
          <a:stretch>
            <a:fillRect/>
          </a:stretch>
        </p:blipFill>
        <p:spPr bwMode="auto">
          <a:xfrm>
            <a:off x="6019800" y="1066800"/>
            <a:ext cx="2682242" cy="1676401"/>
          </a:xfrm>
          <a:prstGeom prst="rect">
            <a:avLst/>
          </a:prstGeom>
          <a:noFill/>
        </p:spPr>
      </p:pic>
      <p:pic>
        <p:nvPicPr>
          <p:cNvPr id="9224" name="Picture 8" descr="C:\Documents and Settings\Admin\Desktop\valentines-day.jpg"/>
          <p:cNvPicPr>
            <a:picLocks noChangeAspect="1" noChangeArrowheads="1"/>
          </p:cNvPicPr>
          <p:nvPr/>
        </p:nvPicPr>
        <p:blipFill>
          <a:blip r:embed="rId7"/>
          <a:srcRect/>
          <a:stretch>
            <a:fillRect/>
          </a:stretch>
        </p:blipFill>
        <p:spPr bwMode="auto">
          <a:xfrm>
            <a:off x="381000" y="3429000"/>
            <a:ext cx="2237874" cy="2286000"/>
          </a:xfrm>
          <a:prstGeom prst="rect">
            <a:avLst/>
          </a:prstGeom>
          <a:noFill/>
        </p:spPr>
      </p:pic>
    </p:spTree>
  </p:cSld>
  <p:clrMapOvr>
    <a:masterClrMapping/>
  </p:clrMapOvr>
  <p:transition>
    <p:zo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
      <a:dk1>
        <a:sysClr val="windowText" lastClr="000000"/>
      </a:dk1>
      <a:lt1>
        <a:sysClr val="window" lastClr="FFFFFF"/>
      </a:lt1>
      <a:dk2>
        <a:srgbClr val="F5C4CB"/>
      </a:dk2>
      <a:lt2>
        <a:srgbClr val="D4D4D6"/>
      </a:lt2>
      <a:accent1>
        <a:srgbClr val="FF5C5C"/>
      </a:accent1>
      <a:accent2>
        <a:srgbClr val="FF0B0B"/>
      </a:accent2>
      <a:accent3>
        <a:srgbClr val="F5C4CB"/>
      </a:accent3>
      <a:accent4>
        <a:srgbClr val="F0A6B1"/>
      </a:accent4>
      <a:accent5>
        <a:srgbClr val="D8243D"/>
      </a:accent5>
      <a:accent6>
        <a:srgbClr val="C64847"/>
      </a:accent6>
      <a:hlink>
        <a:srgbClr val="168BBA"/>
      </a:hlink>
      <a:folHlink>
        <a:srgbClr val="68000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99</TotalTime>
  <Words>351</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Paper</vt:lpstr>
      <vt:lpstr>Valentine's day 14th February </vt:lpstr>
      <vt:lpstr> History of Valentine's day</vt:lpstr>
      <vt:lpstr>What is Valentine's day?</vt:lpstr>
      <vt:lpstr>What do people do?</vt:lpstr>
      <vt:lpstr>Something different for Valentine's day</vt:lpstr>
      <vt:lpstr>Symbols</vt:lpstr>
      <vt:lpstr>Little Cupid</vt:lpstr>
      <vt:lpstr>Background</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Valentine's day  </dc:title>
  <dc:creator/>
  <cp:lastModifiedBy>Admin</cp:lastModifiedBy>
  <cp:revision>19</cp:revision>
  <dcterms:created xsi:type="dcterms:W3CDTF">2006-08-16T00:00:00Z</dcterms:created>
  <dcterms:modified xsi:type="dcterms:W3CDTF">2014-02-19T11:32:14Z</dcterms:modified>
</cp:coreProperties>
</file>