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41CA3C-F75B-49DC-8B3F-664F2F0448D5}" type="datetimeFigureOut">
              <a:rPr lang="lv-LV" smtClean="0"/>
              <a:pPr/>
              <a:t>24.05.2014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F701FB-0613-4A85-BBE7-9F5A3B474B52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5400" dirty="0" err="1" smtClean="0">
                <a:latin typeface="Balloon XBd TL" pitchFamily="66" charset="0"/>
              </a:rPr>
              <a:t>Sweden</a:t>
            </a:r>
            <a:endParaRPr lang="lv-LV" sz="5400" dirty="0">
              <a:latin typeface="Balloon XBd TL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3rd-7th </a:t>
            </a:r>
            <a:r>
              <a:rPr lang="lv-LV" dirty="0" err="1" smtClean="0"/>
              <a:t>June</a:t>
            </a:r>
            <a:r>
              <a:rPr lang="lv-LV" dirty="0" smtClean="0"/>
              <a:t> 2013</a:t>
            </a:r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r>
              <a:rPr lang="lv-LV" dirty="0" err="1"/>
              <a:t>W</a:t>
            </a:r>
            <a:r>
              <a:rPr lang="lv-LV" dirty="0" err="1" smtClean="0"/>
              <a:t>ell-equipped</a:t>
            </a:r>
            <a:r>
              <a:rPr lang="lv-LV" dirty="0" smtClean="0"/>
              <a:t> </a:t>
            </a:r>
            <a:r>
              <a:rPr lang="lv-LV" dirty="0" err="1" smtClean="0"/>
              <a:t>schools</a:t>
            </a:r>
            <a:endParaRPr lang="lv-LV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2822443" cy="21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25144"/>
            <a:ext cx="211223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653136"/>
            <a:ext cx="2040227" cy="15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933056"/>
            <a:ext cx="2373288" cy="177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Interesting</a:t>
            </a:r>
            <a:r>
              <a:rPr lang="lv-LV" dirty="0" smtClean="0"/>
              <a:t> </a:t>
            </a:r>
            <a:r>
              <a:rPr lang="lv-LV" dirty="0" err="1" smtClean="0"/>
              <a:t>traditions</a:t>
            </a:r>
            <a:endParaRPr lang="lv-LV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7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237831" cy="242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05064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Constructive</a:t>
            </a:r>
            <a:r>
              <a:rPr lang="lv-LV" dirty="0" smtClean="0"/>
              <a:t> </a:t>
            </a:r>
            <a:r>
              <a:rPr lang="lv-LV" dirty="0" err="1" smtClean="0"/>
              <a:t>work</a:t>
            </a:r>
            <a:r>
              <a:rPr lang="lv-LV" dirty="0" smtClean="0"/>
              <a:t> </a:t>
            </a:r>
            <a:r>
              <a:rPr lang="lv-LV" dirty="0" err="1" smtClean="0"/>
              <a:t>meetings</a:t>
            </a:r>
            <a:endParaRPr lang="lv-LV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340768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9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05064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Extensive</a:t>
            </a:r>
            <a:r>
              <a:rPr lang="lv-LV" dirty="0" smtClean="0"/>
              <a:t> </a:t>
            </a:r>
            <a:r>
              <a:rPr lang="lv-LV" dirty="0" err="1" smtClean="0"/>
              <a:t>cultural</a:t>
            </a:r>
            <a:r>
              <a:rPr lang="lv-LV" dirty="0" smtClean="0"/>
              <a:t> </a:t>
            </a:r>
            <a:r>
              <a:rPr lang="lv-LV" dirty="0" err="1" smtClean="0"/>
              <a:t>traditions</a:t>
            </a:r>
            <a:endParaRPr lang="lv-LV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822443" cy="21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3069961" cy="230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3357993" cy="251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</TotalTime>
  <Words>15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Sweden</vt:lpstr>
      <vt:lpstr> Well-equipped schools</vt:lpstr>
      <vt:lpstr>Interesting traditions</vt:lpstr>
      <vt:lpstr>Constructive work meetings</vt:lpstr>
      <vt:lpstr>Extensive cultural traditions</vt:lpstr>
    </vt:vector>
  </TitlesOfParts>
  <Company>Kandavas novada dome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Sweden</dc:title>
  <dc:creator>Cere</dc:creator>
  <cp:lastModifiedBy>Cere</cp:lastModifiedBy>
  <cp:revision>7</cp:revision>
  <dcterms:created xsi:type="dcterms:W3CDTF">2014-05-24T09:57:27Z</dcterms:created>
  <dcterms:modified xsi:type="dcterms:W3CDTF">2014-05-24T16:28:00Z</dcterms:modified>
</cp:coreProperties>
</file>