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ED347A-EB7D-4EC2-9014-FB257A133CC6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E9000D-7576-4F9A-A5C4-430551ABD1BB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7200" dirty="0" err="1" smtClean="0">
                <a:latin typeface="Arial Black" pitchFamily="34" charset="0"/>
              </a:rPr>
              <a:t>Sweden</a:t>
            </a:r>
            <a:endParaRPr lang="lv-LV" sz="7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2nd -8th </a:t>
            </a:r>
            <a:r>
              <a:rPr lang="lv-LV" dirty="0" err="1" smtClean="0"/>
              <a:t>April</a:t>
            </a:r>
            <a:r>
              <a:rPr lang="lv-LV" dirty="0" smtClean="0"/>
              <a:t> 2014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H</a:t>
            </a:r>
            <a:r>
              <a:rPr lang="lv-LV" dirty="0" err="1" smtClean="0"/>
              <a:t>earty</a:t>
            </a:r>
            <a:r>
              <a:rPr lang="lv-LV" dirty="0" smtClean="0"/>
              <a:t> </a:t>
            </a:r>
            <a:r>
              <a:rPr lang="lv-LV" dirty="0" err="1" smtClean="0"/>
              <a:t>welcome</a:t>
            </a:r>
            <a:r>
              <a:rPr lang="lv-LV" dirty="0" smtClean="0"/>
              <a:t> </a:t>
            </a:r>
            <a:r>
              <a:rPr lang="lv-LV" dirty="0" err="1" smtClean="0"/>
              <a:t>ceremony</a:t>
            </a:r>
            <a:endParaRPr lang="lv-L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505685" cy="23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384377" cy="22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275408" cy="245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3744416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Super</a:t>
            </a:r>
            <a:r>
              <a:rPr lang="lv-LV" dirty="0" smtClean="0"/>
              <a:t> </a:t>
            </a:r>
            <a:r>
              <a:rPr lang="lv-LV" dirty="0" err="1" smtClean="0"/>
              <a:t>ideas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recycling</a:t>
            </a:r>
            <a:r>
              <a:rPr lang="lv-LV" dirty="0" smtClean="0"/>
              <a:t> </a:t>
            </a:r>
            <a:r>
              <a:rPr lang="lv-LV" dirty="0" err="1" smtClean="0"/>
              <a:t>session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1656184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1" y="1654974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09120"/>
            <a:ext cx="27003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221088"/>
            <a:ext cx="2664296" cy="17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Interesting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educational</a:t>
            </a:r>
            <a:r>
              <a:rPr lang="lv-LV" dirty="0" smtClean="0"/>
              <a:t> </a:t>
            </a:r>
            <a:r>
              <a:rPr lang="lv-LV" dirty="0" err="1" smtClean="0"/>
              <a:t>tours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150368" cy="1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23762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7"/>
            <a:ext cx="2304256" cy="153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2520280" cy="168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35699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3" y="4508482"/>
            <a:ext cx="2736304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Delicious</a:t>
            </a:r>
            <a:r>
              <a:rPr lang="lv-LV" dirty="0" smtClean="0"/>
              <a:t> </a:t>
            </a:r>
            <a:r>
              <a:rPr lang="lv-LV" dirty="0" err="1"/>
              <a:t>c</a:t>
            </a:r>
            <a:r>
              <a:rPr lang="lv-LV" dirty="0" err="1" smtClean="0"/>
              <a:t>ooking</a:t>
            </a:r>
            <a:r>
              <a:rPr lang="lv-LV" dirty="0" smtClean="0"/>
              <a:t> </a:t>
            </a:r>
            <a:r>
              <a:rPr lang="lv-LV" dirty="0" err="1" smtClean="0"/>
              <a:t>session</a:t>
            </a:r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587526"/>
            <a:ext cx="1512168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1460144"/>
            <a:ext cx="3312368" cy="22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096344" cy="20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05064"/>
            <a:ext cx="3203401" cy="21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21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Sweden</vt:lpstr>
      <vt:lpstr>Hearty welcome ceremony</vt:lpstr>
      <vt:lpstr>Super ideas for recycling session</vt:lpstr>
      <vt:lpstr>Interesting and educational tours</vt:lpstr>
      <vt:lpstr>Delicious cooking session</vt:lpstr>
    </vt:vector>
  </TitlesOfParts>
  <Company>Kandavas novada 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</dc:title>
  <dc:creator>Cere</dc:creator>
  <cp:lastModifiedBy>Lietotajs</cp:lastModifiedBy>
  <cp:revision>7</cp:revision>
  <dcterms:created xsi:type="dcterms:W3CDTF">2014-05-24T12:11:34Z</dcterms:created>
  <dcterms:modified xsi:type="dcterms:W3CDTF">2014-05-27T09:48:48Z</dcterms:modified>
</cp:coreProperties>
</file>