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786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467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864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9154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7919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6125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7793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497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450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03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0895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417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7199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5571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2881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9273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342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E4DD33A-7C0B-405E-BC0D-B6A37264456C}" type="datetimeFigureOut">
              <a:rPr lang="pl-PL" smtClean="0"/>
              <a:t>2014-02-12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pl-PL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9C4422B-5529-4FB6-AEBD-ABD4F2632A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144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FF0000"/>
                </a:solidFill>
                <a:latin typeface="Algerian" panose="04020705040A02060702" pitchFamily="82" charset="0"/>
              </a:rPr>
              <a:t>Happy </a:t>
            </a:r>
            <a:r>
              <a:rPr lang="pl-PL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Valentine’s</a:t>
            </a:r>
            <a:r>
              <a:rPr lang="pl-PL" dirty="0" smtClean="0">
                <a:solidFill>
                  <a:srgbClr val="FF0000"/>
                </a:solidFill>
                <a:latin typeface="Algerian" panose="04020705040A02060702" pitchFamily="82" charset="0"/>
              </a:rPr>
              <a:t> Day</a:t>
            </a:r>
            <a:endParaRPr lang="pl-PL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Ilona Poland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139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 rot="511666">
            <a:off x="3112394" y="1160713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Love is more time to share.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It’s really when you care.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It’s two people joined.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I was in love with you 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before you could drop a coin.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It’s a sense of trust,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but not enough lust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It’s a commitment to be there,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but would you always be there 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  <a:latin typeface="Edwardian Script ITC" panose="030303020407070D0804" pitchFamily="66" charset="0"/>
              </a:rPr>
              <a:t> to share and care?</a:t>
            </a:r>
            <a:endParaRPr lang="en-US" sz="3200" dirty="0">
              <a:solidFill>
                <a:srgbClr val="FF0000"/>
              </a:solidFill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943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lackadder ITC" panose="04020505051007020D02" pitchFamily="82" charset="0"/>
              </a:rPr>
              <a:t>I Love </a:t>
            </a:r>
            <a:r>
              <a:rPr lang="pl-PL" sz="4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lackadder ITC" panose="04020505051007020D02" pitchFamily="82" charset="0"/>
              </a:rPr>
              <a:t>You</a:t>
            </a:r>
            <a:endParaRPr lang="pl-PL" sz="4400" dirty="0">
              <a:solidFill>
                <a:schemeClr val="accent1">
                  <a:lumMod val="60000"/>
                  <a:lumOff val="40000"/>
                </a:schemeClr>
              </a:solidFill>
              <a:latin typeface="Blackadder ITC" panose="04020505051007020D02" pitchFamily="82" charset="0"/>
            </a:endParaRP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978">
            <a:off x="7137863" y="2324746"/>
            <a:ext cx="2470212" cy="2143690"/>
          </a:xfrm>
          <a:effectLst>
            <a:outerShdw blurRad="50800" dist="50800" dir="5400000" algn="ctr" rotWithShape="0">
              <a:srgbClr val="000000">
                <a:alpha val="45000"/>
              </a:srgbClr>
            </a:outerShdw>
            <a:reflection stA="57000" endPos="65000" dist="50800" dir="5400000" sy="-100000" algn="bl" rotWithShape="0"/>
          </a:effectLst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4" y="3010921"/>
            <a:ext cx="2793158" cy="301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849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l-PL" sz="4800" dirty="0" smtClean="0">
                <a:latin typeface="Blackadder ITC" panose="04020505051007020D02" pitchFamily="82" charset="0"/>
              </a:rPr>
              <a:t>The End</a:t>
            </a:r>
            <a:endParaRPr lang="pl-PL" sz="4800" dirty="0">
              <a:latin typeface="Blackadder ITC" panose="04020505051007020D02" pitchFamily="82" charset="0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750" y="2960176"/>
            <a:ext cx="4917819" cy="2786843"/>
          </a:xfrm>
        </p:spPr>
      </p:pic>
    </p:spTree>
    <p:extLst>
      <p:ext uri="{BB962C8B-B14F-4D97-AF65-F5344CB8AC3E}">
        <p14:creationId xmlns:p14="http://schemas.microsoft.com/office/powerpoint/2010/main" val="905464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 (sala konferencyjna)">
  <a:themeElements>
    <a:clrScheme name="Fioletowy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Jon (sala konferencyjna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on (sala konferencyjna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40</TotalTime>
  <Words>78</Words>
  <Application>Microsoft Office PowerPoint</Application>
  <PresentationFormat>Panoramiczny</PresentationFormat>
  <Paragraphs>14</Paragraphs>
  <Slides>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11" baseType="lpstr">
      <vt:lpstr>Algerian</vt:lpstr>
      <vt:lpstr>Arial</vt:lpstr>
      <vt:lpstr>Blackadder ITC</vt:lpstr>
      <vt:lpstr>Century Gothic</vt:lpstr>
      <vt:lpstr>Edwardian Script ITC</vt:lpstr>
      <vt:lpstr>Wingdings 3</vt:lpstr>
      <vt:lpstr>Jon (sala konferencyjna)</vt:lpstr>
      <vt:lpstr>Happy Valentine’s Day</vt:lpstr>
      <vt:lpstr>Prezentacja programu PowerPoint</vt:lpstr>
      <vt:lpstr>I Love You</vt:lpstr>
      <vt:lpstr>The 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Valentine’s Day</dc:title>
  <dc:creator>Gość</dc:creator>
  <cp:lastModifiedBy>Gość</cp:lastModifiedBy>
  <cp:revision>5</cp:revision>
  <dcterms:created xsi:type="dcterms:W3CDTF">2014-02-12T13:22:47Z</dcterms:created>
  <dcterms:modified xsi:type="dcterms:W3CDTF">2014-02-12T14:03:38Z</dcterms:modified>
</cp:coreProperties>
</file>