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0F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 smtClean="0">
                <a:solidFill>
                  <a:srgbClr val="F50FC4"/>
                </a:solidFill>
              </a:rPr>
              <a:t>Valentine’s</a:t>
            </a:r>
            <a:r>
              <a:rPr lang="pl-PL" dirty="0" smtClean="0">
                <a:solidFill>
                  <a:srgbClr val="F50FC4"/>
                </a:solidFill>
              </a:rPr>
              <a:t> </a:t>
            </a:r>
            <a:endParaRPr lang="pl-PL" dirty="0">
              <a:solidFill>
                <a:srgbClr val="F50FC4"/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Maciej Dąbrowski </a:t>
            </a:r>
          </a:p>
          <a:p>
            <a:r>
              <a:rPr lang="pl-PL" dirty="0" smtClean="0"/>
              <a:t>Poland </a:t>
            </a:r>
          </a:p>
        </p:txBody>
      </p:sp>
    </p:spTree>
    <p:extLst>
      <p:ext uri="{BB962C8B-B14F-4D97-AF65-F5344CB8AC3E}">
        <p14:creationId xmlns:p14="http://schemas.microsoft.com/office/powerpoint/2010/main" val="576401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247" y="1388534"/>
            <a:ext cx="3618762" cy="4420951"/>
          </a:xfrm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43945" y="643944"/>
            <a:ext cx="4368322" cy="5679583"/>
          </a:xfrm>
        </p:spPr>
        <p:txBody>
          <a:bodyPr/>
          <a:lstStyle/>
          <a:p>
            <a:r>
              <a:rPr lang="en-US" sz="3600" dirty="0">
                <a:solidFill>
                  <a:srgbClr val="FFC000"/>
                </a:solidFill>
              </a:rPr>
              <a:t>February 14 is the date of beauty </a:t>
            </a:r>
            <a:br>
              <a:rPr lang="en-US" sz="3600" dirty="0">
                <a:solidFill>
                  <a:srgbClr val="FFC000"/>
                </a:solidFill>
              </a:rPr>
            </a:br>
            <a:r>
              <a:rPr lang="en-US" sz="3600" dirty="0">
                <a:solidFill>
                  <a:srgbClr val="FFC000"/>
                </a:solidFill>
              </a:rPr>
              <a:t>then everyone gets a kiss </a:t>
            </a:r>
            <a:br>
              <a:rPr lang="en-US" sz="3600" dirty="0">
                <a:solidFill>
                  <a:srgbClr val="FFC000"/>
                </a:solidFill>
              </a:rPr>
            </a:br>
            <a:r>
              <a:rPr lang="en-US" sz="3600" dirty="0">
                <a:solidFill>
                  <a:srgbClr val="FFC000"/>
                </a:solidFill>
              </a:rPr>
              <a:t>everyone professes love each </a:t>
            </a:r>
            <a:br>
              <a:rPr lang="en-US" sz="3600" dirty="0">
                <a:solidFill>
                  <a:srgbClr val="FFC000"/>
                </a:solidFill>
              </a:rPr>
            </a:br>
            <a:r>
              <a:rPr lang="en-US" sz="3600" dirty="0">
                <a:solidFill>
                  <a:srgbClr val="FFC000"/>
                </a:solidFill>
              </a:rPr>
              <a:t>and many compounds are then formed </a:t>
            </a:r>
            <a:br>
              <a:rPr lang="en-US" sz="3600" dirty="0">
                <a:solidFill>
                  <a:srgbClr val="FFC000"/>
                </a:solidFill>
              </a:rPr>
            </a:br>
            <a:r>
              <a:rPr lang="en-US" sz="3600" dirty="0">
                <a:solidFill>
                  <a:srgbClr val="FFC000"/>
                </a:solidFill>
              </a:rPr>
              <a:t>and we can then rise</a:t>
            </a:r>
            <a:endParaRPr lang="pl-PL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65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495" y="1161770"/>
            <a:ext cx="6934871" cy="486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1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zny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</TotalTime>
  <Words>11</Words>
  <Application>Microsoft Office PowerPoint</Application>
  <PresentationFormat>Panoramiczny</PresentationFormat>
  <Paragraphs>4</Paragraphs>
  <Slides>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6" baseType="lpstr">
      <vt:lpstr>Arial</vt:lpstr>
      <vt:lpstr>Garamond</vt:lpstr>
      <vt:lpstr>Organiczny</vt:lpstr>
      <vt:lpstr>Valentine’s 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Valentine’s</dc:title>
  <dc:creator>Maciek</dc:creator>
  <cp:lastModifiedBy>Maciek</cp:lastModifiedBy>
  <cp:revision>3</cp:revision>
  <dcterms:created xsi:type="dcterms:W3CDTF">2014-02-12T13:13:10Z</dcterms:created>
  <dcterms:modified xsi:type="dcterms:W3CDTF">2014-02-12T13:29:29Z</dcterms:modified>
</cp:coreProperties>
</file>