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1C3B60D-3C3F-452D-B2D7-A9FA25A8381C}" type="datetimeFigureOut">
              <a:rPr lang="sv-SE" smtClean="0"/>
              <a:t>2014-06-09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v-SE"/>
          </a:p>
        </p:txBody>
      </p:sp>
      <p:sp>
        <p:nvSpPr>
          <p:cNvPr id="10" name="Rektangel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ktangel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ktangel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D4D1751-4002-4FE1-ACC9-3AF9E5A15915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B60D-3C3F-452D-B2D7-A9FA25A8381C}" type="datetimeFigureOut">
              <a:rPr lang="sv-SE" smtClean="0"/>
              <a:t>2014-06-09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1751-4002-4FE1-ACC9-3AF9E5A1591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B60D-3C3F-452D-B2D7-A9FA25A8381C}" type="datetimeFigureOut">
              <a:rPr lang="sv-SE" smtClean="0"/>
              <a:t>2014-06-09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1751-4002-4FE1-ACC9-3AF9E5A1591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C3B60D-3C3F-452D-B2D7-A9FA25A8381C}" type="datetimeFigureOut">
              <a:rPr lang="sv-SE" smtClean="0"/>
              <a:t>2014-06-09</a:t>
            </a:fld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D4D1751-4002-4FE1-ACC9-3AF9E5A15915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1C3B60D-3C3F-452D-B2D7-A9FA25A8381C}" type="datetimeFigureOut">
              <a:rPr lang="sv-SE" smtClean="0"/>
              <a:t>2014-06-09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v-SE"/>
          </a:p>
        </p:txBody>
      </p:sp>
      <p:sp>
        <p:nvSpPr>
          <p:cNvPr id="9" name="Rektangel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ktangel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D4D1751-4002-4FE1-ACC9-3AF9E5A15915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B60D-3C3F-452D-B2D7-A9FA25A8381C}" type="datetimeFigureOut">
              <a:rPr lang="sv-SE" smtClean="0"/>
              <a:t>2014-06-09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1751-4002-4FE1-ACC9-3AF9E5A15915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B60D-3C3F-452D-B2D7-A9FA25A8381C}" type="datetimeFigureOut">
              <a:rPr lang="sv-SE" smtClean="0"/>
              <a:t>2014-06-09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1751-4002-4FE1-ACC9-3AF9E5A15915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C3B60D-3C3F-452D-B2D7-A9FA25A8381C}" type="datetimeFigureOut">
              <a:rPr lang="sv-SE" smtClean="0"/>
              <a:t>2014-06-09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D4D1751-4002-4FE1-ACC9-3AF9E5A15915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B60D-3C3F-452D-B2D7-A9FA25A8381C}" type="datetimeFigureOut">
              <a:rPr lang="sv-SE" smtClean="0"/>
              <a:t>2014-06-09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1751-4002-4FE1-ACC9-3AF9E5A1591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8" name="Ra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1" name="Platshållare fö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C3B60D-3C3F-452D-B2D7-A9FA25A8381C}" type="datetimeFigureOut">
              <a:rPr lang="sv-SE" smtClean="0"/>
              <a:t>2014-06-09</a:t>
            </a:fld>
            <a:endParaRPr lang="sv-SE"/>
          </a:p>
        </p:txBody>
      </p:sp>
      <p:sp>
        <p:nvSpPr>
          <p:cNvPr id="22" name="Platshållare för bild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D4D1751-4002-4FE1-ACC9-3AF9E5A15915}" type="slidenum">
              <a:rPr lang="sv-SE" smtClean="0"/>
              <a:t>‹#›</a:t>
            </a:fld>
            <a:endParaRPr lang="sv-SE"/>
          </a:p>
        </p:txBody>
      </p:sp>
      <p:sp>
        <p:nvSpPr>
          <p:cNvPr id="23" name="Platshållare för sidfo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10" name="Ra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latshållare fö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C3B60D-3C3F-452D-B2D7-A9FA25A8381C}" type="datetimeFigureOut">
              <a:rPr lang="sv-SE" smtClean="0"/>
              <a:t>2014-06-09</a:t>
            </a:fld>
            <a:endParaRPr lang="sv-SE"/>
          </a:p>
        </p:txBody>
      </p:sp>
      <p:sp>
        <p:nvSpPr>
          <p:cNvPr id="18" name="Platshållare för bild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D4D1751-4002-4FE1-ACC9-3AF9E5A15915}" type="slidenum">
              <a:rPr lang="sv-SE" smtClean="0"/>
              <a:t>‹#›</a:t>
            </a:fld>
            <a:endParaRPr lang="sv-SE"/>
          </a:p>
        </p:txBody>
      </p:sp>
      <p:sp>
        <p:nvSpPr>
          <p:cNvPr id="21" name="Platshållare för sidfo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1C3B60D-3C3F-452D-B2D7-A9FA25A8381C}" type="datetimeFigureOut">
              <a:rPr lang="sv-SE" smtClean="0"/>
              <a:t>2014-06-09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Ra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D4D1751-4002-4FE1-ACC9-3AF9E5A15915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Varpen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err="1" smtClean="0"/>
              <a:t>Training</a:t>
            </a:r>
            <a:r>
              <a:rPr lang="sv-SE" dirty="0" smtClean="0"/>
              <a:t> </a:t>
            </a:r>
            <a:r>
              <a:rPr lang="sv-SE" dirty="0" err="1" smtClean="0"/>
              <a:t>school</a:t>
            </a:r>
            <a:endParaRPr lang="sv-SE" dirty="0" smtClean="0"/>
          </a:p>
          <a:p>
            <a:r>
              <a:rPr lang="sv-SE" dirty="0" smtClean="0"/>
              <a:t>Träningsskola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9668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 smtClean="0"/>
              <a:t>school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Varpen</a:t>
            </a:r>
            <a:r>
              <a:rPr lang="en-US" dirty="0" smtClean="0"/>
              <a:t>” is a division of basic </a:t>
            </a:r>
            <a:r>
              <a:rPr lang="en-US" dirty="0"/>
              <a:t>s</a:t>
            </a:r>
            <a:r>
              <a:rPr lang="en-US" dirty="0" smtClean="0"/>
              <a:t>pecial schools which study according to the training school curriculum. The students do not study ordinary subjects but train basic skills such as: daily activities, motor skills, communication, perception of reality and artistic activities.  The students all have a low level of </a:t>
            </a:r>
            <a:r>
              <a:rPr lang="en-US" dirty="0" err="1" smtClean="0"/>
              <a:t>developement</a:t>
            </a:r>
            <a:r>
              <a:rPr lang="en-US" dirty="0" smtClean="0"/>
              <a:t> often in combination with multiple disabilities.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417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latshållare för bild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14" b="4514"/>
          <a:stretch>
            <a:fillRect/>
          </a:stretch>
        </p:blipFill>
        <p:spPr/>
      </p:pic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604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 smtClean="0"/>
              <a:t>staff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staff consists of three teachers who are trained in special education focusing on disabilities. In addition, there is usually a student assistant assigned to each individual student.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9139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7" name="Platshållare för bild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32" r="22932"/>
          <a:stretch>
            <a:fillRect/>
          </a:stretch>
        </p:blipFill>
        <p:spPr/>
      </p:pic>
      <p:sp>
        <p:nvSpPr>
          <p:cNvPr id="6" name="Platshållare för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7910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students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This </a:t>
            </a:r>
            <a:r>
              <a:rPr lang="en-US" dirty="0" smtClean="0"/>
              <a:t>school year 10 students  attend “</a:t>
            </a:r>
            <a:r>
              <a:rPr lang="en-US" dirty="0" err="1" smtClean="0"/>
              <a:t>Varpen</a:t>
            </a:r>
            <a:r>
              <a:rPr lang="en-US" dirty="0" smtClean="0"/>
              <a:t>”. They are divided into two classes. Several of the students have individual teaching all day or part of the day.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6727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rspråk">
  <a:themeElements>
    <a:clrScheme name="Burspråk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urspråk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ursprå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</TotalTime>
  <Words>136</Words>
  <Application>Microsoft Office PowerPoint</Application>
  <PresentationFormat>Bildspel på skärmen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Burspråk</vt:lpstr>
      <vt:lpstr>Varpen</vt:lpstr>
      <vt:lpstr>The school</vt:lpstr>
      <vt:lpstr>PowerPoint-presentation</vt:lpstr>
      <vt:lpstr>The staff</vt:lpstr>
      <vt:lpstr>PowerPoint-presentation</vt:lpstr>
      <vt:lpstr>The students</vt:lpstr>
    </vt:vector>
  </TitlesOfParts>
  <Company>Marks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Varpen</dc:title>
  <dc:creator>Administratör</dc:creator>
  <cp:lastModifiedBy>Administratör</cp:lastModifiedBy>
  <cp:revision>3</cp:revision>
  <dcterms:created xsi:type="dcterms:W3CDTF">2014-06-09T07:21:34Z</dcterms:created>
  <dcterms:modified xsi:type="dcterms:W3CDTF">2014-06-09T07:44:29Z</dcterms:modified>
</cp:coreProperties>
</file>