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9149849-4B6A-4F27-B590-CE0E306381E8}" type="datetimeFigureOut">
              <a:rPr lang="sv-SE" smtClean="0"/>
              <a:t>2014-06-03</a:t>
            </a:fld>
            <a:endParaRPr lang="sv-S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065074-DBDF-41FA-B6CA-64A92DF431CE}" type="slidenum">
              <a:rPr lang="sv-SE" smtClean="0"/>
              <a:t>‹#›</a:t>
            </a:fld>
            <a:endParaRPr lang="sv-S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9849-4B6A-4F27-B590-CE0E306381E8}" type="datetimeFigureOut">
              <a:rPr lang="sv-SE" smtClean="0"/>
              <a:t>2014-06-03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74-DBDF-41FA-B6CA-64A92DF431C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9849-4B6A-4F27-B590-CE0E306381E8}" type="datetimeFigureOut">
              <a:rPr lang="sv-SE" smtClean="0"/>
              <a:t>2014-06-03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74-DBDF-41FA-B6CA-64A92DF431C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9849-4B6A-4F27-B590-CE0E306381E8}" type="datetimeFigureOut">
              <a:rPr lang="sv-SE" smtClean="0"/>
              <a:t>2014-06-03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74-DBDF-41FA-B6CA-64A92DF431C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9849-4B6A-4F27-B590-CE0E306381E8}" type="datetimeFigureOut">
              <a:rPr lang="sv-SE" smtClean="0"/>
              <a:t>2014-06-03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74-DBDF-41FA-B6CA-64A92DF431C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9849-4B6A-4F27-B590-CE0E306381E8}" type="datetimeFigureOut">
              <a:rPr lang="sv-SE" smtClean="0"/>
              <a:t>2014-06-03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74-DBDF-41FA-B6CA-64A92DF431C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9849-4B6A-4F27-B590-CE0E306381E8}" type="datetimeFigureOut">
              <a:rPr lang="sv-SE" smtClean="0"/>
              <a:t>2014-06-03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74-DBDF-41FA-B6CA-64A92DF431C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9849-4B6A-4F27-B590-CE0E306381E8}" type="datetimeFigureOut">
              <a:rPr lang="sv-SE" smtClean="0"/>
              <a:t>2014-06-03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74-DBDF-41FA-B6CA-64A92DF431C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9849-4B6A-4F27-B590-CE0E306381E8}" type="datetimeFigureOut">
              <a:rPr lang="sv-SE" smtClean="0"/>
              <a:t>2014-06-03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74-DBDF-41FA-B6CA-64A92DF431C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9849-4B6A-4F27-B590-CE0E306381E8}" type="datetimeFigureOut">
              <a:rPr lang="sv-SE" smtClean="0"/>
              <a:t>2014-06-03</a:t>
            </a:fld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74-DBDF-41FA-B6CA-64A92DF431CE}" type="slidenum">
              <a:rPr lang="sv-SE" smtClean="0"/>
              <a:t>‹#›</a:t>
            </a:fld>
            <a:endParaRPr lang="sv-S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9849-4B6A-4F27-B590-CE0E306381E8}" type="datetimeFigureOut">
              <a:rPr lang="sv-SE" smtClean="0"/>
              <a:t>2014-06-03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74-DBDF-41FA-B6CA-64A92DF431C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9149849-4B6A-4F27-B590-CE0E306381E8}" type="datetimeFigureOut">
              <a:rPr lang="sv-SE" smtClean="0"/>
              <a:t>2014-06-03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065074-DBDF-41FA-B6CA-64A92DF431CE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United </a:t>
            </a:r>
            <a:r>
              <a:rPr lang="sv-SE" dirty="0" err="1" smtClean="0"/>
              <a:t>Europe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-a </a:t>
            </a:r>
            <a:r>
              <a:rPr lang="sv-SE" dirty="0" err="1" smtClean="0"/>
              <a:t>perfect</a:t>
            </a:r>
            <a:r>
              <a:rPr lang="sv-SE" dirty="0" smtClean="0"/>
              <a:t> </a:t>
            </a:r>
            <a:r>
              <a:rPr lang="sv-SE" dirty="0" err="1" smtClean="0"/>
              <a:t>home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live in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RECYCLING SESSION</a:t>
            </a:r>
          </a:p>
          <a:p>
            <a:r>
              <a:rPr lang="sv-SE" dirty="0" smtClean="0"/>
              <a:t>SWEDEN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45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Afterwards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went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McDonald’s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25" y="2324100"/>
            <a:ext cx="4697163" cy="3508375"/>
          </a:xfrm>
        </p:spPr>
      </p:pic>
    </p:spTree>
    <p:extLst>
      <p:ext uri="{BB962C8B-B14F-4D97-AF65-F5344CB8AC3E}">
        <p14:creationId xmlns:p14="http://schemas.microsoft.com/office/powerpoint/2010/main" val="15874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</a:t>
            </a:r>
            <a:r>
              <a:rPr lang="sv-SE" dirty="0" smtClean="0"/>
              <a:t>or </a:t>
            </a:r>
            <a:r>
              <a:rPr lang="sv-SE" dirty="0" err="1" smtClean="0"/>
              <a:t>icecream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25" y="2324100"/>
            <a:ext cx="4697163" cy="3508375"/>
          </a:xfrm>
        </p:spPr>
      </p:pic>
    </p:spTree>
    <p:extLst>
      <p:ext uri="{BB962C8B-B14F-4D97-AF65-F5344CB8AC3E}">
        <p14:creationId xmlns:p14="http://schemas.microsoft.com/office/powerpoint/2010/main" val="4194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</a:t>
            </a:r>
            <a:r>
              <a:rPr lang="sv-SE" dirty="0" smtClean="0"/>
              <a:t>nd </a:t>
            </a:r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recycling!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25" y="2324100"/>
            <a:ext cx="4697163" cy="3508375"/>
          </a:xfrm>
        </p:spPr>
      </p:pic>
    </p:spTree>
    <p:extLst>
      <p:ext uri="{BB962C8B-B14F-4D97-AF65-F5344CB8AC3E}">
        <p14:creationId xmlns:p14="http://schemas.microsoft.com/office/powerpoint/2010/main" val="29501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collected</a:t>
            </a:r>
            <a:r>
              <a:rPr lang="sv-SE" dirty="0" smtClean="0"/>
              <a:t> </a:t>
            </a:r>
            <a:r>
              <a:rPr lang="sv-SE" dirty="0" err="1" smtClean="0"/>
              <a:t>thrash</a:t>
            </a:r>
            <a:r>
              <a:rPr lang="sv-SE" dirty="0" smtClean="0"/>
              <a:t> in </a:t>
            </a:r>
            <a:r>
              <a:rPr lang="sv-SE" dirty="0" err="1" smtClean="0"/>
              <a:t>school</a:t>
            </a:r>
            <a:r>
              <a:rPr lang="sv-SE" dirty="0" smtClean="0"/>
              <a:t> and </a:t>
            </a:r>
            <a:r>
              <a:rPr lang="sv-SE" dirty="0" err="1" smtClean="0"/>
              <a:t>went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 recycling station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1860" y="2096852"/>
            <a:ext cx="4752528" cy="3816424"/>
          </a:xfrm>
        </p:spPr>
      </p:pic>
    </p:spTree>
    <p:extLst>
      <p:ext uri="{BB962C8B-B14F-4D97-AF65-F5344CB8AC3E}">
        <p14:creationId xmlns:p14="http://schemas.microsoft.com/office/powerpoint/2010/main" val="23325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v-SE" dirty="0" smtClean="0"/>
              <a:t>Plastic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821" y="1315475"/>
            <a:ext cx="5627505" cy="4525963"/>
          </a:xfrm>
        </p:spPr>
      </p:pic>
    </p:spTree>
    <p:extLst>
      <p:ext uri="{BB962C8B-B14F-4D97-AF65-F5344CB8AC3E}">
        <p14:creationId xmlns:p14="http://schemas.microsoft.com/office/powerpoint/2010/main" val="40824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err="1" smtClean="0"/>
              <a:t>Carton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8617" y="1202023"/>
            <a:ext cx="5400600" cy="4525963"/>
          </a:xfrm>
        </p:spPr>
      </p:pic>
    </p:spTree>
    <p:extLst>
      <p:ext uri="{BB962C8B-B14F-4D97-AF65-F5344CB8AC3E}">
        <p14:creationId xmlns:p14="http://schemas.microsoft.com/office/powerpoint/2010/main" val="31675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Glass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3157" y="1243467"/>
            <a:ext cx="5627505" cy="4525963"/>
          </a:xfrm>
        </p:spPr>
      </p:pic>
    </p:spTree>
    <p:extLst>
      <p:ext uri="{BB962C8B-B14F-4D97-AF65-F5344CB8AC3E}">
        <p14:creationId xmlns:p14="http://schemas.microsoft.com/office/powerpoint/2010/main" val="34395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v-SE" dirty="0" err="1" smtClean="0"/>
              <a:t>Metal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85" y="1279471"/>
            <a:ext cx="5699513" cy="4525963"/>
          </a:xfrm>
        </p:spPr>
      </p:pic>
    </p:spTree>
    <p:extLst>
      <p:ext uri="{BB962C8B-B14F-4D97-AF65-F5344CB8AC3E}">
        <p14:creationId xmlns:p14="http://schemas.microsoft.com/office/powerpoint/2010/main" val="40390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Paper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5165" y="1315475"/>
            <a:ext cx="5483489" cy="4525963"/>
          </a:xfrm>
        </p:spPr>
      </p:pic>
    </p:spTree>
    <p:extLst>
      <p:ext uri="{BB962C8B-B14F-4D97-AF65-F5344CB8AC3E}">
        <p14:creationId xmlns:p14="http://schemas.microsoft.com/office/powerpoint/2010/main" val="42122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err="1" smtClean="0"/>
              <a:t>Cardboard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5185" y="1351479"/>
            <a:ext cx="5411481" cy="4525963"/>
          </a:xfrm>
        </p:spPr>
      </p:pic>
    </p:spTree>
    <p:extLst>
      <p:ext uri="{BB962C8B-B14F-4D97-AF65-F5344CB8AC3E}">
        <p14:creationId xmlns:p14="http://schemas.microsoft.com/office/powerpoint/2010/main" val="18098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v-SE" dirty="0" err="1" smtClean="0"/>
              <a:t>Clothes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865" y="1351479"/>
            <a:ext cx="5555497" cy="4525963"/>
          </a:xfrm>
        </p:spPr>
      </p:pic>
    </p:spTree>
    <p:extLst>
      <p:ext uri="{BB962C8B-B14F-4D97-AF65-F5344CB8AC3E}">
        <p14:creationId xmlns:p14="http://schemas.microsoft.com/office/powerpoint/2010/main" val="27604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</TotalTime>
  <Words>35</Words>
  <Application>Microsoft Office PowerPoint</Application>
  <PresentationFormat>Bildspel på skärmen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Austin</vt:lpstr>
      <vt:lpstr>United Europe -a perfect home to live in</vt:lpstr>
      <vt:lpstr>We collected thrash in school and went to the recycling station</vt:lpstr>
      <vt:lpstr>Plastic</vt:lpstr>
      <vt:lpstr>Carton</vt:lpstr>
      <vt:lpstr>Glass</vt:lpstr>
      <vt:lpstr>Metal</vt:lpstr>
      <vt:lpstr>Paper</vt:lpstr>
      <vt:lpstr>Cardboard</vt:lpstr>
      <vt:lpstr>Clothes</vt:lpstr>
      <vt:lpstr>Afterwards we went to McDonald’s</vt:lpstr>
      <vt:lpstr>for icecream</vt:lpstr>
      <vt:lpstr>and some more recycling!</vt:lpstr>
    </vt:vector>
  </TitlesOfParts>
  <Company>Marks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Europe -a perfect home to live in</dc:title>
  <dc:creator>Administratör</dc:creator>
  <cp:lastModifiedBy>Administratör</cp:lastModifiedBy>
  <cp:revision>3</cp:revision>
  <dcterms:created xsi:type="dcterms:W3CDTF">2014-06-03T19:16:43Z</dcterms:created>
  <dcterms:modified xsi:type="dcterms:W3CDTF">2014-06-03T19:34:53Z</dcterms:modified>
</cp:coreProperties>
</file>